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4"/>
  </p:sldMasterIdLst>
  <p:sldIdLst>
    <p:sldId id="257" r:id="rId5"/>
    <p:sldId id="258" r:id="rId6"/>
    <p:sldId id="259" r:id="rId7"/>
    <p:sldId id="266" r:id="rId8"/>
    <p:sldId id="267" r:id="rId9"/>
    <p:sldId id="268" r:id="rId10"/>
    <p:sldId id="260" r:id="rId11"/>
    <p:sldId id="269" r:id="rId12"/>
    <p:sldId id="261" r:id="rId13"/>
    <p:sldId id="270" r:id="rId14"/>
    <p:sldId id="271" r:id="rId15"/>
    <p:sldId id="272" r:id="rId16"/>
    <p:sldId id="273" r:id="rId17"/>
    <p:sldId id="262" r:id="rId18"/>
    <p:sldId id="274" r:id="rId19"/>
    <p:sldId id="275" r:id="rId20"/>
    <p:sldId id="263" r:id="rId21"/>
    <p:sldId id="276" r:id="rId22"/>
    <p:sldId id="277" r:id="rId23"/>
    <p:sldId id="278" r:id="rId24"/>
    <p:sldId id="265"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C50F84C-CB07-402C-84BC-D845508E53A4}" v="1" dt="2020-07-21T18:57:27.08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73" d="100"/>
          <a:sy n="73" d="100"/>
        </p:scale>
        <p:origin x="66"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ista" userId="d3b5c9aa-babe-441d-bfeb-2f679f1fb5bd" providerId="ADAL" clId="{9C50F84C-CB07-402C-84BC-D845508E53A4}"/>
    <pc:docChg chg="undo custSel addSld delSld modSld">
      <pc:chgData name="Trista" userId="d3b5c9aa-babe-441d-bfeb-2f679f1fb5bd" providerId="ADAL" clId="{9C50F84C-CB07-402C-84BC-D845508E53A4}" dt="2020-07-21T19:34:56.525" v="4069" actId="22"/>
      <pc:docMkLst>
        <pc:docMk/>
      </pc:docMkLst>
      <pc:sldChg chg="del">
        <pc:chgData name="Trista" userId="d3b5c9aa-babe-441d-bfeb-2f679f1fb5bd" providerId="ADAL" clId="{9C50F84C-CB07-402C-84BC-D845508E53A4}" dt="2020-07-21T19:28:02.282" v="3256" actId="2696"/>
        <pc:sldMkLst>
          <pc:docMk/>
          <pc:sldMk cId="3840273638" sldId="264"/>
        </pc:sldMkLst>
      </pc:sldChg>
      <pc:sldChg chg="addSp delSp modSp new mod">
        <pc:chgData name="Trista" userId="d3b5c9aa-babe-441d-bfeb-2f679f1fb5bd" providerId="ADAL" clId="{9C50F84C-CB07-402C-84BC-D845508E53A4}" dt="2020-07-21T18:38:58.145" v="208" actId="22"/>
        <pc:sldMkLst>
          <pc:docMk/>
          <pc:sldMk cId="656911960" sldId="269"/>
        </pc:sldMkLst>
        <pc:spChg chg="mod">
          <ac:chgData name="Trista" userId="d3b5c9aa-babe-441d-bfeb-2f679f1fb5bd" providerId="ADAL" clId="{9C50F84C-CB07-402C-84BC-D845508E53A4}" dt="2020-07-21T18:36:36.667" v="34" actId="20577"/>
          <ac:spMkLst>
            <pc:docMk/>
            <pc:sldMk cId="656911960" sldId="269"/>
            <ac:spMk id="2" creationId="{6E496508-3354-48CB-9573-C479AA83BBF2}"/>
          </ac:spMkLst>
        </pc:spChg>
        <pc:spChg chg="del">
          <ac:chgData name="Trista" userId="d3b5c9aa-babe-441d-bfeb-2f679f1fb5bd" providerId="ADAL" clId="{9C50F84C-CB07-402C-84BC-D845508E53A4}" dt="2020-07-21T18:38:58.145" v="208" actId="22"/>
          <ac:spMkLst>
            <pc:docMk/>
            <pc:sldMk cId="656911960" sldId="269"/>
            <ac:spMk id="3" creationId="{7402DEDA-9909-46C9-8AC8-4881933B6463}"/>
          </ac:spMkLst>
        </pc:spChg>
        <pc:spChg chg="mod">
          <ac:chgData name="Trista" userId="d3b5c9aa-babe-441d-bfeb-2f679f1fb5bd" providerId="ADAL" clId="{9C50F84C-CB07-402C-84BC-D845508E53A4}" dt="2020-07-21T18:38:39.875" v="207" actId="20577"/>
          <ac:spMkLst>
            <pc:docMk/>
            <pc:sldMk cId="656911960" sldId="269"/>
            <ac:spMk id="4" creationId="{E3EAE7CA-177F-46DF-BA0C-A21A215EB5DE}"/>
          </ac:spMkLst>
        </pc:spChg>
        <pc:picChg chg="add mod ord">
          <ac:chgData name="Trista" userId="d3b5c9aa-babe-441d-bfeb-2f679f1fb5bd" providerId="ADAL" clId="{9C50F84C-CB07-402C-84BC-D845508E53A4}" dt="2020-07-21T18:38:58.145" v="208" actId="22"/>
          <ac:picMkLst>
            <pc:docMk/>
            <pc:sldMk cId="656911960" sldId="269"/>
            <ac:picMk id="6" creationId="{427B33EC-DE95-4618-A4CD-000B0ADAAA1A}"/>
          </ac:picMkLst>
        </pc:picChg>
      </pc:sldChg>
      <pc:sldChg chg="modSp new mod">
        <pc:chgData name="Trista" userId="d3b5c9aa-babe-441d-bfeb-2f679f1fb5bd" providerId="ADAL" clId="{9C50F84C-CB07-402C-84BC-D845508E53A4}" dt="2020-07-21T18:48:03.269" v="1258" actId="20577"/>
        <pc:sldMkLst>
          <pc:docMk/>
          <pc:sldMk cId="3484457235" sldId="270"/>
        </pc:sldMkLst>
        <pc:spChg chg="mod">
          <ac:chgData name="Trista" userId="d3b5c9aa-babe-441d-bfeb-2f679f1fb5bd" providerId="ADAL" clId="{9C50F84C-CB07-402C-84BC-D845508E53A4}" dt="2020-07-21T18:42:23.691" v="233" actId="20577"/>
          <ac:spMkLst>
            <pc:docMk/>
            <pc:sldMk cId="3484457235" sldId="270"/>
            <ac:spMk id="2" creationId="{4646A919-928F-4278-AA84-D0ADF8932A6C}"/>
          </ac:spMkLst>
        </pc:spChg>
        <pc:spChg chg="mod">
          <ac:chgData name="Trista" userId="d3b5c9aa-babe-441d-bfeb-2f679f1fb5bd" providerId="ADAL" clId="{9C50F84C-CB07-402C-84BC-D845508E53A4}" dt="2020-07-21T18:48:03.269" v="1258" actId="20577"/>
          <ac:spMkLst>
            <pc:docMk/>
            <pc:sldMk cId="3484457235" sldId="270"/>
            <ac:spMk id="3" creationId="{BB684090-2F24-450C-B2FE-948909788BDF}"/>
          </ac:spMkLst>
        </pc:spChg>
        <pc:spChg chg="mod">
          <ac:chgData name="Trista" userId="d3b5c9aa-babe-441d-bfeb-2f679f1fb5bd" providerId="ADAL" clId="{9C50F84C-CB07-402C-84BC-D845508E53A4}" dt="2020-07-21T18:42:42.578" v="314" actId="20577"/>
          <ac:spMkLst>
            <pc:docMk/>
            <pc:sldMk cId="3484457235" sldId="270"/>
            <ac:spMk id="4" creationId="{2A33DC2C-980F-4CA5-AE81-264E41E819A0}"/>
          </ac:spMkLst>
        </pc:spChg>
      </pc:sldChg>
      <pc:sldChg chg="addSp delSp modSp new mod">
        <pc:chgData name="Trista" userId="d3b5c9aa-babe-441d-bfeb-2f679f1fb5bd" providerId="ADAL" clId="{9C50F84C-CB07-402C-84BC-D845508E53A4}" dt="2020-07-21T18:48:44.560" v="1330" actId="22"/>
        <pc:sldMkLst>
          <pc:docMk/>
          <pc:sldMk cId="2525817147" sldId="271"/>
        </pc:sldMkLst>
        <pc:spChg chg="mod">
          <ac:chgData name="Trista" userId="d3b5c9aa-babe-441d-bfeb-2f679f1fb5bd" providerId="ADAL" clId="{9C50F84C-CB07-402C-84BC-D845508E53A4}" dt="2020-07-21T18:48:27.690" v="1302" actId="20577"/>
          <ac:spMkLst>
            <pc:docMk/>
            <pc:sldMk cId="2525817147" sldId="271"/>
            <ac:spMk id="2" creationId="{EDD60D00-BFC4-4C9A-8D72-BB2AB21945B3}"/>
          </ac:spMkLst>
        </pc:spChg>
        <pc:spChg chg="del">
          <ac:chgData name="Trista" userId="d3b5c9aa-babe-441d-bfeb-2f679f1fb5bd" providerId="ADAL" clId="{9C50F84C-CB07-402C-84BC-D845508E53A4}" dt="2020-07-21T18:48:44.560" v="1330" actId="22"/>
          <ac:spMkLst>
            <pc:docMk/>
            <pc:sldMk cId="2525817147" sldId="271"/>
            <ac:spMk id="3" creationId="{BB805896-E6B9-4841-83B8-B19039C8F8FB}"/>
          </ac:spMkLst>
        </pc:spChg>
        <pc:spChg chg="mod">
          <ac:chgData name="Trista" userId="d3b5c9aa-babe-441d-bfeb-2f679f1fb5bd" providerId="ADAL" clId="{9C50F84C-CB07-402C-84BC-D845508E53A4}" dt="2020-07-21T18:48:37.004" v="1329" actId="20577"/>
          <ac:spMkLst>
            <pc:docMk/>
            <pc:sldMk cId="2525817147" sldId="271"/>
            <ac:spMk id="4" creationId="{074E5182-8261-4FB8-B15D-5E5C7D510636}"/>
          </ac:spMkLst>
        </pc:spChg>
        <pc:picChg chg="add mod ord">
          <ac:chgData name="Trista" userId="d3b5c9aa-babe-441d-bfeb-2f679f1fb5bd" providerId="ADAL" clId="{9C50F84C-CB07-402C-84BC-D845508E53A4}" dt="2020-07-21T18:48:44.560" v="1330" actId="22"/>
          <ac:picMkLst>
            <pc:docMk/>
            <pc:sldMk cId="2525817147" sldId="271"/>
            <ac:picMk id="6" creationId="{64FB6F98-ACA9-4F00-A5B9-33FF10329386}"/>
          </ac:picMkLst>
        </pc:picChg>
      </pc:sldChg>
      <pc:sldChg chg="addSp delSp modSp new mod">
        <pc:chgData name="Trista" userId="d3b5c9aa-babe-441d-bfeb-2f679f1fb5bd" providerId="ADAL" clId="{9C50F84C-CB07-402C-84BC-D845508E53A4}" dt="2020-07-21T18:49:53.019" v="1363" actId="22"/>
        <pc:sldMkLst>
          <pc:docMk/>
          <pc:sldMk cId="1691716663" sldId="272"/>
        </pc:sldMkLst>
        <pc:spChg chg="mod">
          <ac:chgData name="Trista" userId="d3b5c9aa-babe-441d-bfeb-2f679f1fb5bd" providerId="ADAL" clId="{9C50F84C-CB07-402C-84BC-D845508E53A4}" dt="2020-07-21T18:49:43.037" v="1362" actId="20577"/>
          <ac:spMkLst>
            <pc:docMk/>
            <pc:sldMk cId="1691716663" sldId="272"/>
            <ac:spMk id="2" creationId="{25AF66C4-FD26-433F-918F-8FCACF67F8DB}"/>
          </ac:spMkLst>
        </pc:spChg>
        <pc:spChg chg="del">
          <ac:chgData name="Trista" userId="d3b5c9aa-babe-441d-bfeb-2f679f1fb5bd" providerId="ADAL" clId="{9C50F84C-CB07-402C-84BC-D845508E53A4}" dt="2020-07-21T18:49:53.019" v="1363" actId="22"/>
          <ac:spMkLst>
            <pc:docMk/>
            <pc:sldMk cId="1691716663" sldId="272"/>
            <ac:spMk id="3" creationId="{FCCAE29D-4FBE-4818-B4A2-D4891C267555}"/>
          </ac:spMkLst>
        </pc:spChg>
        <pc:picChg chg="add mod ord">
          <ac:chgData name="Trista" userId="d3b5c9aa-babe-441d-bfeb-2f679f1fb5bd" providerId="ADAL" clId="{9C50F84C-CB07-402C-84BC-D845508E53A4}" dt="2020-07-21T18:49:53.019" v="1363" actId="22"/>
          <ac:picMkLst>
            <pc:docMk/>
            <pc:sldMk cId="1691716663" sldId="272"/>
            <ac:picMk id="6" creationId="{771EB7A3-176E-4CE5-96D3-266B0C404C8F}"/>
          </ac:picMkLst>
        </pc:picChg>
      </pc:sldChg>
      <pc:sldChg chg="addSp delSp modSp new mod">
        <pc:chgData name="Trista" userId="d3b5c9aa-babe-441d-bfeb-2f679f1fb5bd" providerId="ADAL" clId="{9C50F84C-CB07-402C-84BC-D845508E53A4}" dt="2020-07-21T18:51:06.205" v="1521" actId="20577"/>
        <pc:sldMkLst>
          <pc:docMk/>
          <pc:sldMk cId="4155947433" sldId="273"/>
        </pc:sldMkLst>
        <pc:spChg chg="mod">
          <ac:chgData name="Trista" userId="d3b5c9aa-babe-441d-bfeb-2f679f1fb5bd" providerId="ADAL" clId="{9C50F84C-CB07-402C-84BC-D845508E53A4}" dt="2020-07-21T18:50:16.316" v="1397" actId="20577"/>
          <ac:spMkLst>
            <pc:docMk/>
            <pc:sldMk cId="4155947433" sldId="273"/>
            <ac:spMk id="2" creationId="{C0FE2724-0F7E-424A-9C64-EA0698E053D7}"/>
          </ac:spMkLst>
        </pc:spChg>
        <pc:spChg chg="del">
          <ac:chgData name="Trista" userId="d3b5c9aa-babe-441d-bfeb-2f679f1fb5bd" providerId="ADAL" clId="{9C50F84C-CB07-402C-84BC-D845508E53A4}" dt="2020-07-21T18:50:37.534" v="1452" actId="22"/>
          <ac:spMkLst>
            <pc:docMk/>
            <pc:sldMk cId="4155947433" sldId="273"/>
            <ac:spMk id="3" creationId="{C4EA2E29-28D1-4BF8-A175-072E5A3D0F6D}"/>
          </ac:spMkLst>
        </pc:spChg>
        <pc:spChg chg="mod">
          <ac:chgData name="Trista" userId="d3b5c9aa-babe-441d-bfeb-2f679f1fb5bd" providerId="ADAL" clId="{9C50F84C-CB07-402C-84BC-D845508E53A4}" dt="2020-07-21T18:51:06.205" v="1521" actId="20577"/>
          <ac:spMkLst>
            <pc:docMk/>
            <pc:sldMk cId="4155947433" sldId="273"/>
            <ac:spMk id="4" creationId="{151741F1-EA36-48D7-B500-706E0D368F41}"/>
          </ac:spMkLst>
        </pc:spChg>
        <pc:picChg chg="add mod ord">
          <ac:chgData name="Trista" userId="d3b5c9aa-babe-441d-bfeb-2f679f1fb5bd" providerId="ADAL" clId="{9C50F84C-CB07-402C-84BC-D845508E53A4}" dt="2020-07-21T18:50:37.534" v="1452" actId="22"/>
          <ac:picMkLst>
            <pc:docMk/>
            <pc:sldMk cId="4155947433" sldId="273"/>
            <ac:picMk id="6" creationId="{B06E6A7F-EC1B-41A9-B395-687444EB25BE}"/>
          </ac:picMkLst>
        </pc:picChg>
      </pc:sldChg>
      <pc:sldChg chg="modSp new mod">
        <pc:chgData name="Trista" userId="d3b5c9aa-babe-441d-bfeb-2f679f1fb5bd" providerId="ADAL" clId="{9C50F84C-CB07-402C-84BC-D845508E53A4}" dt="2020-07-21T18:57:27.176" v="2982" actId="27636"/>
        <pc:sldMkLst>
          <pc:docMk/>
          <pc:sldMk cId="3239617047" sldId="274"/>
        </pc:sldMkLst>
        <pc:spChg chg="mod">
          <ac:chgData name="Trista" userId="d3b5c9aa-babe-441d-bfeb-2f679f1fb5bd" providerId="ADAL" clId="{9C50F84C-CB07-402C-84BC-D845508E53A4}" dt="2020-07-21T18:51:25.223" v="1536" actId="20577"/>
          <ac:spMkLst>
            <pc:docMk/>
            <pc:sldMk cId="3239617047" sldId="274"/>
            <ac:spMk id="2" creationId="{9F36545D-A361-4E89-8684-8E7F85593522}"/>
          </ac:spMkLst>
        </pc:spChg>
        <pc:spChg chg="mod">
          <ac:chgData name="Trista" userId="d3b5c9aa-babe-441d-bfeb-2f679f1fb5bd" providerId="ADAL" clId="{9C50F84C-CB07-402C-84BC-D845508E53A4}" dt="2020-07-21T18:57:27.176" v="2982" actId="27636"/>
          <ac:spMkLst>
            <pc:docMk/>
            <pc:sldMk cId="3239617047" sldId="274"/>
            <ac:spMk id="3" creationId="{1ED08ED4-4C76-4796-BB65-DAF4D7E09EA5}"/>
          </ac:spMkLst>
        </pc:spChg>
        <pc:spChg chg="mod">
          <ac:chgData name="Trista" userId="d3b5c9aa-babe-441d-bfeb-2f679f1fb5bd" providerId="ADAL" clId="{9C50F84C-CB07-402C-84BC-D845508E53A4}" dt="2020-07-21T18:51:58.897" v="1672" actId="20577"/>
          <ac:spMkLst>
            <pc:docMk/>
            <pc:sldMk cId="3239617047" sldId="274"/>
            <ac:spMk id="4" creationId="{C59C6865-81ED-4928-8FE0-D91FE638C2AF}"/>
          </ac:spMkLst>
        </pc:spChg>
      </pc:sldChg>
      <pc:sldChg chg="addSp delSp modSp new mod">
        <pc:chgData name="Trista" userId="d3b5c9aa-babe-441d-bfeb-2f679f1fb5bd" providerId="ADAL" clId="{9C50F84C-CB07-402C-84BC-D845508E53A4}" dt="2020-07-21T19:01:21.129" v="3255" actId="22"/>
        <pc:sldMkLst>
          <pc:docMk/>
          <pc:sldMk cId="2108802359" sldId="275"/>
        </pc:sldMkLst>
        <pc:spChg chg="mod">
          <ac:chgData name="Trista" userId="d3b5c9aa-babe-441d-bfeb-2f679f1fb5bd" providerId="ADAL" clId="{9C50F84C-CB07-402C-84BC-D845508E53A4}" dt="2020-07-21T18:56:06.305" v="2701" actId="20577"/>
          <ac:spMkLst>
            <pc:docMk/>
            <pc:sldMk cId="2108802359" sldId="275"/>
            <ac:spMk id="2" creationId="{C22B213C-07DF-4123-8017-EBC46C0F69CA}"/>
          </ac:spMkLst>
        </pc:spChg>
        <pc:spChg chg="del">
          <ac:chgData name="Trista" userId="d3b5c9aa-babe-441d-bfeb-2f679f1fb5bd" providerId="ADAL" clId="{9C50F84C-CB07-402C-84BC-D845508E53A4}" dt="2020-07-21T19:01:21.129" v="3255" actId="22"/>
          <ac:spMkLst>
            <pc:docMk/>
            <pc:sldMk cId="2108802359" sldId="275"/>
            <ac:spMk id="3" creationId="{069CFED9-2E29-4351-871D-245E5E2DFA55}"/>
          </ac:spMkLst>
        </pc:spChg>
        <pc:spChg chg="mod">
          <ac:chgData name="Trista" userId="d3b5c9aa-babe-441d-bfeb-2f679f1fb5bd" providerId="ADAL" clId="{9C50F84C-CB07-402C-84BC-D845508E53A4}" dt="2020-07-21T19:00:36.121" v="3254" actId="20577"/>
          <ac:spMkLst>
            <pc:docMk/>
            <pc:sldMk cId="2108802359" sldId="275"/>
            <ac:spMk id="4" creationId="{F16E3CAD-2423-4CF7-9894-86667248E1E6}"/>
          </ac:spMkLst>
        </pc:spChg>
        <pc:picChg chg="add mod ord">
          <ac:chgData name="Trista" userId="d3b5c9aa-babe-441d-bfeb-2f679f1fb5bd" providerId="ADAL" clId="{9C50F84C-CB07-402C-84BC-D845508E53A4}" dt="2020-07-21T19:01:21.129" v="3255" actId="22"/>
          <ac:picMkLst>
            <pc:docMk/>
            <pc:sldMk cId="2108802359" sldId="275"/>
            <ac:picMk id="6" creationId="{FAB8FC29-56A6-4F26-8CC7-3677FEEEB057}"/>
          </ac:picMkLst>
        </pc:picChg>
      </pc:sldChg>
      <pc:sldChg chg="addSp delSp modSp new mod">
        <pc:chgData name="Trista" userId="d3b5c9aa-babe-441d-bfeb-2f679f1fb5bd" providerId="ADAL" clId="{9C50F84C-CB07-402C-84BC-D845508E53A4}" dt="2020-07-21T19:32:28.339" v="3676" actId="22"/>
        <pc:sldMkLst>
          <pc:docMk/>
          <pc:sldMk cId="3006915496" sldId="276"/>
        </pc:sldMkLst>
        <pc:spChg chg="mod">
          <ac:chgData name="Trista" userId="d3b5c9aa-babe-441d-bfeb-2f679f1fb5bd" providerId="ADAL" clId="{9C50F84C-CB07-402C-84BC-D845508E53A4}" dt="2020-07-21T19:28:35.164" v="3305" actId="20577"/>
          <ac:spMkLst>
            <pc:docMk/>
            <pc:sldMk cId="3006915496" sldId="276"/>
            <ac:spMk id="2" creationId="{D9C7DD2A-0BF0-4D4C-A8C2-B7B03CC79BC9}"/>
          </ac:spMkLst>
        </pc:spChg>
        <pc:spChg chg="del">
          <ac:chgData name="Trista" userId="d3b5c9aa-babe-441d-bfeb-2f679f1fb5bd" providerId="ADAL" clId="{9C50F84C-CB07-402C-84BC-D845508E53A4}" dt="2020-07-21T19:32:28.339" v="3676" actId="22"/>
          <ac:spMkLst>
            <pc:docMk/>
            <pc:sldMk cId="3006915496" sldId="276"/>
            <ac:spMk id="3" creationId="{35064D41-737B-4E83-BF35-348AC86FAB3D}"/>
          </ac:spMkLst>
        </pc:spChg>
        <pc:spChg chg="mod">
          <ac:chgData name="Trista" userId="d3b5c9aa-babe-441d-bfeb-2f679f1fb5bd" providerId="ADAL" clId="{9C50F84C-CB07-402C-84BC-D845508E53A4}" dt="2020-07-21T19:32:06.922" v="3675" actId="313"/>
          <ac:spMkLst>
            <pc:docMk/>
            <pc:sldMk cId="3006915496" sldId="276"/>
            <ac:spMk id="4" creationId="{927C7EE5-6152-49F1-8F30-94D7BFB8C78D}"/>
          </ac:spMkLst>
        </pc:spChg>
        <pc:picChg chg="add mod ord">
          <ac:chgData name="Trista" userId="d3b5c9aa-babe-441d-bfeb-2f679f1fb5bd" providerId="ADAL" clId="{9C50F84C-CB07-402C-84BC-D845508E53A4}" dt="2020-07-21T19:32:28.339" v="3676" actId="22"/>
          <ac:picMkLst>
            <pc:docMk/>
            <pc:sldMk cId="3006915496" sldId="276"/>
            <ac:picMk id="6" creationId="{205B07D5-A034-4803-80F6-8FC734C4F44B}"/>
          </ac:picMkLst>
        </pc:picChg>
      </pc:sldChg>
      <pc:sldChg chg="addSp delSp modSp new mod">
        <pc:chgData name="Trista" userId="d3b5c9aa-babe-441d-bfeb-2f679f1fb5bd" providerId="ADAL" clId="{9C50F84C-CB07-402C-84BC-D845508E53A4}" dt="2020-07-21T19:34:14.399" v="3999" actId="22"/>
        <pc:sldMkLst>
          <pc:docMk/>
          <pc:sldMk cId="512261867" sldId="277"/>
        </pc:sldMkLst>
        <pc:spChg chg="mod">
          <ac:chgData name="Trista" userId="d3b5c9aa-babe-441d-bfeb-2f679f1fb5bd" providerId="ADAL" clId="{9C50F84C-CB07-402C-84BC-D845508E53A4}" dt="2020-07-21T19:33:02.361" v="3730" actId="20577"/>
          <ac:spMkLst>
            <pc:docMk/>
            <pc:sldMk cId="512261867" sldId="277"/>
            <ac:spMk id="2" creationId="{A0BF8F39-56A1-4FCA-BEE8-E1BC5E8E2207}"/>
          </ac:spMkLst>
        </pc:spChg>
        <pc:spChg chg="del">
          <ac:chgData name="Trista" userId="d3b5c9aa-babe-441d-bfeb-2f679f1fb5bd" providerId="ADAL" clId="{9C50F84C-CB07-402C-84BC-D845508E53A4}" dt="2020-07-21T19:34:14.399" v="3999" actId="22"/>
          <ac:spMkLst>
            <pc:docMk/>
            <pc:sldMk cId="512261867" sldId="277"/>
            <ac:spMk id="3" creationId="{62438436-B6CB-442E-B492-24565F1579E3}"/>
          </ac:spMkLst>
        </pc:spChg>
        <pc:spChg chg="mod">
          <ac:chgData name="Trista" userId="d3b5c9aa-babe-441d-bfeb-2f679f1fb5bd" providerId="ADAL" clId="{9C50F84C-CB07-402C-84BC-D845508E53A4}" dt="2020-07-21T19:33:55.312" v="3996" actId="20577"/>
          <ac:spMkLst>
            <pc:docMk/>
            <pc:sldMk cId="512261867" sldId="277"/>
            <ac:spMk id="4" creationId="{434C4C42-C064-4E3C-92E4-93FEE0277A41}"/>
          </ac:spMkLst>
        </pc:spChg>
        <pc:picChg chg="add del">
          <ac:chgData name="Trista" userId="d3b5c9aa-babe-441d-bfeb-2f679f1fb5bd" providerId="ADAL" clId="{9C50F84C-CB07-402C-84BC-D845508E53A4}" dt="2020-07-21T19:34:11.767" v="3998" actId="22"/>
          <ac:picMkLst>
            <pc:docMk/>
            <pc:sldMk cId="512261867" sldId="277"/>
            <ac:picMk id="6" creationId="{7AFF5F9D-5166-4DE0-B94C-F9AD8E79C95B}"/>
          </ac:picMkLst>
        </pc:picChg>
        <pc:picChg chg="add mod ord">
          <ac:chgData name="Trista" userId="d3b5c9aa-babe-441d-bfeb-2f679f1fb5bd" providerId="ADAL" clId="{9C50F84C-CB07-402C-84BC-D845508E53A4}" dt="2020-07-21T19:34:14.399" v="3999" actId="22"/>
          <ac:picMkLst>
            <pc:docMk/>
            <pc:sldMk cId="512261867" sldId="277"/>
            <ac:picMk id="8" creationId="{7F63D5FC-C2EF-4B08-BD97-0B0C0C65660E}"/>
          </ac:picMkLst>
        </pc:picChg>
      </pc:sldChg>
      <pc:sldChg chg="addSp delSp modSp new mod">
        <pc:chgData name="Trista" userId="d3b5c9aa-babe-441d-bfeb-2f679f1fb5bd" providerId="ADAL" clId="{9C50F84C-CB07-402C-84BC-D845508E53A4}" dt="2020-07-21T19:34:56.525" v="4069" actId="22"/>
        <pc:sldMkLst>
          <pc:docMk/>
          <pc:sldMk cId="257599355" sldId="278"/>
        </pc:sldMkLst>
        <pc:spChg chg="mod">
          <ac:chgData name="Trista" userId="d3b5c9aa-babe-441d-bfeb-2f679f1fb5bd" providerId="ADAL" clId="{9C50F84C-CB07-402C-84BC-D845508E53A4}" dt="2020-07-21T19:34:28.004" v="4027" actId="20577"/>
          <ac:spMkLst>
            <pc:docMk/>
            <pc:sldMk cId="257599355" sldId="278"/>
            <ac:spMk id="2" creationId="{70462BB2-DF92-435E-8FA3-454B93FA8203}"/>
          </ac:spMkLst>
        </pc:spChg>
        <pc:spChg chg="del">
          <ac:chgData name="Trista" userId="d3b5c9aa-babe-441d-bfeb-2f679f1fb5bd" providerId="ADAL" clId="{9C50F84C-CB07-402C-84BC-D845508E53A4}" dt="2020-07-21T19:34:56.525" v="4069" actId="22"/>
          <ac:spMkLst>
            <pc:docMk/>
            <pc:sldMk cId="257599355" sldId="278"/>
            <ac:spMk id="3" creationId="{98FC1C05-F999-4A3B-A667-BB055C8ECBDC}"/>
          </ac:spMkLst>
        </pc:spChg>
        <pc:spChg chg="mod">
          <ac:chgData name="Trista" userId="d3b5c9aa-babe-441d-bfeb-2f679f1fb5bd" providerId="ADAL" clId="{9C50F84C-CB07-402C-84BC-D845508E53A4}" dt="2020-07-21T19:34:41.049" v="4068" actId="20577"/>
          <ac:spMkLst>
            <pc:docMk/>
            <pc:sldMk cId="257599355" sldId="278"/>
            <ac:spMk id="4" creationId="{6546820E-262B-44E3-A66B-321AB03DE501}"/>
          </ac:spMkLst>
        </pc:spChg>
        <pc:picChg chg="add mod ord">
          <ac:chgData name="Trista" userId="d3b5c9aa-babe-441d-bfeb-2f679f1fb5bd" providerId="ADAL" clId="{9C50F84C-CB07-402C-84BC-D845508E53A4}" dt="2020-07-21T19:34:56.525" v="4069" actId="22"/>
          <ac:picMkLst>
            <pc:docMk/>
            <pc:sldMk cId="257599355" sldId="278"/>
            <ac:picMk id="6" creationId="{9004C59B-D089-4587-A4B7-AA8EBC2D6023}"/>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8751BA-D524-4DAC-928A-E509A675EF9C}" type="doc">
      <dgm:prSet loTypeId="urn:microsoft.com/office/officeart/2005/8/layout/vList2" loCatId="list" qsTypeId="urn:microsoft.com/office/officeart/2005/8/quickstyle/simple4" qsCatId="simple" csTypeId="urn:microsoft.com/office/officeart/2005/8/colors/accent0_3" csCatId="mainScheme" phldr="1"/>
      <dgm:spPr/>
      <dgm:t>
        <a:bodyPr/>
        <a:lstStyle/>
        <a:p>
          <a:endParaRPr lang="en-US"/>
        </a:p>
      </dgm:t>
    </dgm:pt>
    <dgm:pt modelId="{32D1F5F8-924E-4EB4-9DE9-45105A0C69AF}">
      <dgm:prSet/>
      <dgm:spPr/>
      <dgm:t>
        <a:bodyPr/>
        <a:lstStyle/>
        <a:p>
          <a:r>
            <a:rPr lang="en-US" dirty="0"/>
            <a:t>Working Deals</a:t>
          </a:r>
        </a:p>
      </dgm:t>
    </dgm:pt>
    <dgm:pt modelId="{10310852-E5B3-43B5-97B9-312BB0C4955B}" type="parTrans" cxnId="{5D9A4138-8D9C-4130-9D59-14A9FBB9C213}">
      <dgm:prSet/>
      <dgm:spPr/>
      <dgm:t>
        <a:bodyPr/>
        <a:lstStyle/>
        <a:p>
          <a:endParaRPr lang="en-US"/>
        </a:p>
      </dgm:t>
    </dgm:pt>
    <dgm:pt modelId="{BA78E7DC-A5A0-48CF-8037-F54CB1D882D8}" type="sibTrans" cxnId="{5D9A4138-8D9C-4130-9D59-14A9FBB9C213}">
      <dgm:prSet/>
      <dgm:spPr/>
      <dgm:t>
        <a:bodyPr/>
        <a:lstStyle/>
        <a:p>
          <a:endParaRPr lang="en-US"/>
        </a:p>
      </dgm:t>
    </dgm:pt>
    <dgm:pt modelId="{720E0FD4-4258-4A54-A132-3EC97D455040}">
      <dgm:prSet/>
      <dgm:spPr/>
      <dgm:t>
        <a:bodyPr/>
        <a:lstStyle/>
        <a:p>
          <a:r>
            <a:rPr lang="en-US" dirty="0" err="1"/>
            <a:t>CarFax</a:t>
          </a:r>
          <a:r>
            <a:rPr lang="en-US" dirty="0"/>
            <a:t>/</a:t>
          </a:r>
          <a:r>
            <a:rPr lang="en-US" dirty="0" err="1"/>
            <a:t>AutoCheck</a:t>
          </a:r>
          <a:r>
            <a:rPr lang="en-US" dirty="0"/>
            <a:t>/Manheim</a:t>
          </a:r>
        </a:p>
      </dgm:t>
    </dgm:pt>
    <dgm:pt modelId="{23642C63-E997-4936-9429-D40281BBAEE2}" type="parTrans" cxnId="{8C186D1C-CBD7-4E92-B9DE-974E37BA8F7C}">
      <dgm:prSet/>
      <dgm:spPr/>
      <dgm:t>
        <a:bodyPr/>
        <a:lstStyle/>
        <a:p>
          <a:endParaRPr lang="en-US"/>
        </a:p>
      </dgm:t>
    </dgm:pt>
    <dgm:pt modelId="{F08EA059-CF3D-48E5-941E-EB70C2D74059}" type="sibTrans" cxnId="{8C186D1C-CBD7-4E92-B9DE-974E37BA8F7C}">
      <dgm:prSet/>
      <dgm:spPr/>
      <dgm:t>
        <a:bodyPr/>
        <a:lstStyle/>
        <a:p>
          <a:endParaRPr lang="en-US"/>
        </a:p>
      </dgm:t>
    </dgm:pt>
    <dgm:pt modelId="{034F49C1-63DD-413B-AB41-25D40A41383E}">
      <dgm:prSet/>
      <dgm:spPr/>
      <dgm:t>
        <a:bodyPr/>
        <a:lstStyle/>
        <a:p>
          <a:r>
            <a:rPr lang="en-US" dirty="0"/>
            <a:t>Deleting Users</a:t>
          </a:r>
        </a:p>
      </dgm:t>
    </dgm:pt>
    <dgm:pt modelId="{3A914000-89E8-4B80-9CB5-90BF62124FEC}" type="parTrans" cxnId="{F92101D7-09D9-4850-B5B9-E0DE7C69869D}">
      <dgm:prSet/>
      <dgm:spPr/>
      <dgm:t>
        <a:bodyPr/>
        <a:lstStyle/>
        <a:p>
          <a:endParaRPr lang="en-US"/>
        </a:p>
      </dgm:t>
    </dgm:pt>
    <dgm:pt modelId="{9F957705-1B63-45B5-965C-3DBD82F3AFB4}" type="sibTrans" cxnId="{F92101D7-09D9-4850-B5B9-E0DE7C69869D}">
      <dgm:prSet/>
      <dgm:spPr/>
      <dgm:t>
        <a:bodyPr/>
        <a:lstStyle/>
        <a:p>
          <a:endParaRPr lang="en-US"/>
        </a:p>
      </dgm:t>
    </dgm:pt>
    <dgm:pt modelId="{4E985FA6-6834-4A4B-81C4-5CFD27E338FF}">
      <dgm:prSet/>
      <dgm:spPr/>
      <dgm:t>
        <a:bodyPr/>
        <a:lstStyle/>
        <a:p>
          <a:r>
            <a:rPr lang="en-US" dirty="0"/>
            <a:t>Employment Income Verification</a:t>
          </a:r>
        </a:p>
      </dgm:t>
    </dgm:pt>
    <dgm:pt modelId="{DF35C80D-9670-48EF-9B79-87B48541EEBD}" type="parTrans" cxnId="{16760954-50C8-4041-AFC4-83905387BE01}">
      <dgm:prSet/>
      <dgm:spPr/>
      <dgm:t>
        <a:bodyPr/>
        <a:lstStyle/>
        <a:p>
          <a:endParaRPr lang="en-US"/>
        </a:p>
      </dgm:t>
    </dgm:pt>
    <dgm:pt modelId="{E8463ACE-CFA3-4D10-BFA0-CBA6F8333C11}" type="sibTrans" cxnId="{16760954-50C8-4041-AFC4-83905387BE01}">
      <dgm:prSet/>
      <dgm:spPr/>
      <dgm:t>
        <a:bodyPr/>
        <a:lstStyle/>
        <a:p>
          <a:endParaRPr lang="en-US"/>
        </a:p>
      </dgm:t>
    </dgm:pt>
    <dgm:pt modelId="{94A47917-0E74-412F-B0E1-D863FF1C58E3}">
      <dgm:prSet/>
      <dgm:spPr/>
      <dgm:t>
        <a:bodyPr/>
        <a:lstStyle/>
        <a:p>
          <a:r>
            <a:rPr lang="en-US" dirty="0"/>
            <a:t>Unwound Deals</a:t>
          </a:r>
        </a:p>
      </dgm:t>
    </dgm:pt>
    <dgm:pt modelId="{F894B792-1E16-47E6-8D94-4755A2ABA82F}" type="sibTrans" cxnId="{0E8A4D0D-0F4F-4AB7-8501-31C89C92AAF0}">
      <dgm:prSet/>
      <dgm:spPr/>
      <dgm:t>
        <a:bodyPr/>
        <a:lstStyle/>
        <a:p>
          <a:endParaRPr lang="en-US"/>
        </a:p>
      </dgm:t>
    </dgm:pt>
    <dgm:pt modelId="{C5AA0942-78C7-4BAD-AD7B-6A5A1A09583B}" type="parTrans" cxnId="{0E8A4D0D-0F4F-4AB7-8501-31C89C92AAF0}">
      <dgm:prSet/>
      <dgm:spPr/>
      <dgm:t>
        <a:bodyPr/>
        <a:lstStyle/>
        <a:p>
          <a:endParaRPr lang="en-US"/>
        </a:p>
      </dgm:t>
    </dgm:pt>
    <dgm:pt modelId="{DE281944-C5AD-4E04-BA3B-FAE719ABB3B0}" type="pres">
      <dgm:prSet presAssocID="{C88751BA-D524-4DAC-928A-E509A675EF9C}" presName="linear" presStyleCnt="0">
        <dgm:presLayoutVars>
          <dgm:animLvl val="lvl"/>
          <dgm:resizeHandles val="exact"/>
        </dgm:presLayoutVars>
      </dgm:prSet>
      <dgm:spPr/>
    </dgm:pt>
    <dgm:pt modelId="{DF374F09-5B3E-4985-B057-B749D3A92B82}" type="pres">
      <dgm:prSet presAssocID="{32D1F5F8-924E-4EB4-9DE9-45105A0C69AF}" presName="parentText" presStyleLbl="node1" presStyleIdx="0" presStyleCnt="5" custLinFactNeighborX="-38" custLinFactNeighborY="-10506">
        <dgm:presLayoutVars>
          <dgm:chMax val="0"/>
          <dgm:bulletEnabled val="1"/>
        </dgm:presLayoutVars>
      </dgm:prSet>
      <dgm:spPr/>
    </dgm:pt>
    <dgm:pt modelId="{A8ED4CE7-E6C7-4317-BAAF-B05F6400739B}" type="pres">
      <dgm:prSet presAssocID="{BA78E7DC-A5A0-48CF-8037-F54CB1D882D8}" presName="spacer" presStyleCnt="0"/>
      <dgm:spPr/>
    </dgm:pt>
    <dgm:pt modelId="{AD447135-42C8-4FAA-994C-C39D6DD3008E}" type="pres">
      <dgm:prSet presAssocID="{94A47917-0E74-412F-B0E1-D863FF1C58E3}" presName="parentText" presStyleLbl="node1" presStyleIdx="1" presStyleCnt="5" custLinFactNeighborX="-38" custLinFactNeighborY="-27095">
        <dgm:presLayoutVars>
          <dgm:chMax val="0"/>
          <dgm:bulletEnabled val="1"/>
        </dgm:presLayoutVars>
      </dgm:prSet>
      <dgm:spPr/>
    </dgm:pt>
    <dgm:pt modelId="{8EC80FBE-C105-4578-BAAE-4E39BBF742AA}" type="pres">
      <dgm:prSet presAssocID="{F894B792-1E16-47E6-8D94-4755A2ABA82F}" presName="spacer" presStyleCnt="0"/>
      <dgm:spPr/>
    </dgm:pt>
    <dgm:pt modelId="{35D376C8-F020-42D2-96EE-43EB10004A8F}" type="pres">
      <dgm:prSet presAssocID="{720E0FD4-4258-4A54-A132-3EC97D455040}" presName="parentText" presStyleLbl="node1" presStyleIdx="2" presStyleCnt="5" custLinFactNeighborX="-38" custLinFactNeighborY="-11812">
        <dgm:presLayoutVars>
          <dgm:chMax val="0"/>
          <dgm:bulletEnabled val="1"/>
        </dgm:presLayoutVars>
      </dgm:prSet>
      <dgm:spPr/>
    </dgm:pt>
    <dgm:pt modelId="{AC99FF3B-1572-4338-9C6A-DBF52929AB56}" type="pres">
      <dgm:prSet presAssocID="{F08EA059-CF3D-48E5-941E-EB70C2D74059}" presName="spacer" presStyleCnt="0"/>
      <dgm:spPr/>
    </dgm:pt>
    <dgm:pt modelId="{B2E819C4-4F56-4506-88B5-B83C7F76B097}" type="pres">
      <dgm:prSet presAssocID="{034F49C1-63DD-413B-AB41-25D40A41383E}" presName="parentText" presStyleLbl="node1" presStyleIdx="3" presStyleCnt="5">
        <dgm:presLayoutVars>
          <dgm:chMax val="0"/>
          <dgm:bulletEnabled val="1"/>
        </dgm:presLayoutVars>
      </dgm:prSet>
      <dgm:spPr/>
    </dgm:pt>
    <dgm:pt modelId="{1F760E79-CF41-43DD-9B52-F84AE85EDFFF}" type="pres">
      <dgm:prSet presAssocID="{9F957705-1B63-45B5-965C-3DBD82F3AFB4}" presName="spacer" presStyleCnt="0"/>
      <dgm:spPr/>
    </dgm:pt>
    <dgm:pt modelId="{11C9CE42-9449-42FD-A673-AE308E381CB2}" type="pres">
      <dgm:prSet presAssocID="{4E985FA6-6834-4A4B-81C4-5CFD27E338FF}" presName="parentText" presStyleLbl="node1" presStyleIdx="4" presStyleCnt="5">
        <dgm:presLayoutVars>
          <dgm:chMax val="0"/>
          <dgm:bulletEnabled val="1"/>
        </dgm:presLayoutVars>
      </dgm:prSet>
      <dgm:spPr/>
    </dgm:pt>
  </dgm:ptLst>
  <dgm:cxnLst>
    <dgm:cxn modelId="{9E36C106-4378-486E-860B-7F14EDEE760B}" type="presOf" srcId="{720E0FD4-4258-4A54-A132-3EC97D455040}" destId="{35D376C8-F020-42D2-96EE-43EB10004A8F}" srcOrd="0" destOrd="0" presId="urn:microsoft.com/office/officeart/2005/8/layout/vList2"/>
    <dgm:cxn modelId="{1A572A0B-413D-4143-B039-812555006F33}" type="presOf" srcId="{C88751BA-D524-4DAC-928A-E509A675EF9C}" destId="{DE281944-C5AD-4E04-BA3B-FAE719ABB3B0}" srcOrd="0" destOrd="0" presId="urn:microsoft.com/office/officeart/2005/8/layout/vList2"/>
    <dgm:cxn modelId="{6E9FA80C-ECA1-46FE-9392-07F013648975}" type="presOf" srcId="{4E985FA6-6834-4A4B-81C4-5CFD27E338FF}" destId="{11C9CE42-9449-42FD-A673-AE308E381CB2}" srcOrd="0" destOrd="0" presId="urn:microsoft.com/office/officeart/2005/8/layout/vList2"/>
    <dgm:cxn modelId="{0E8A4D0D-0F4F-4AB7-8501-31C89C92AAF0}" srcId="{C88751BA-D524-4DAC-928A-E509A675EF9C}" destId="{94A47917-0E74-412F-B0E1-D863FF1C58E3}" srcOrd="1" destOrd="0" parTransId="{C5AA0942-78C7-4BAD-AD7B-6A5A1A09583B}" sibTransId="{F894B792-1E16-47E6-8D94-4755A2ABA82F}"/>
    <dgm:cxn modelId="{8C186D1C-CBD7-4E92-B9DE-974E37BA8F7C}" srcId="{C88751BA-D524-4DAC-928A-E509A675EF9C}" destId="{720E0FD4-4258-4A54-A132-3EC97D455040}" srcOrd="2" destOrd="0" parTransId="{23642C63-E997-4936-9429-D40281BBAEE2}" sibTransId="{F08EA059-CF3D-48E5-941E-EB70C2D74059}"/>
    <dgm:cxn modelId="{5D9A4138-8D9C-4130-9D59-14A9FBB9C213}" srcId="{C88751BA-D524-4DAC-928A-E509A675EF9C}" destId="{32D1F5F8-924E-4EB4-9DE9-45105A0C69AF}" srcOrd="0" destOrd="0" parTransId="{10310852-E5B3-43B5-97B9-312BB0C4955B}" sibTransId="{BA78E7DC-A5A0-48CF-8037-F54CB1D882D8}"/>
    <dgm:cxn modelId="{6B63A83F-C329-498E-9F4E-9829D706932C}" type="presOf" srcId="{94A47917-0E74-412F-B0E1-D863FF1C58E3}" destId="{AD447135-42C8-4FAA-994C-C39D6DD3008E}" srcOrd="0" destOrd="0" presId="urn:microsoft.com/office/officeart/2005/8/layout/vList2"/>
    <dgm:cxn modelId="{16760954-50C8-4041-AFC4-83905387BE01}" srcId="{C88751BA-D524-4DAC-928A-E509A675EF9C}" destId="{4E985FA6-6834-4A4B-81C4-5CFD27E338FF}" srcOrd="4" destOrd="0" parTransId="{DF35C80D-9670-48EF-9B79-87B48541EEBD}" sibTransId="{E8463ACE-CFA3-4D10-BFA0-CBA6F8333C11}"/>
    <dgm:cxn modelId="{C2231576-F380-446B-8A0A-92671BE2D836}" type="presOf" srcId="{034F49C1-63DD-413B-AB41-25D40A41383E}" destId="{B2E819C4-4F56-4506-88B5-B83C7F76B097}" srcOrd="0" destOrd="0" presId="urn:microsoft.com/office/officeart/2005/8/layout/vList2"/>
    <dgm:cxn modelId="{728FFD7C-7CFB-40B3-82E8-773FA0197F22}" type="presOf" srcId="{32D1F5F8-924E-4EB4-9DE9-45105A0C69AF}" destId="{DF374F09-5B3E-4985-B057-B749D3A92B82}" srcOrd="0" destOrd="0" presId="urn:microsoft.com/office/officeart/2005/8/layout/vList2"/>
    <dgm:cxn modelId="{F92101D7-09D9-4850-B5B9-E0DE7C69869D}" srcId="{C88751BA-D524-4DAC-928A-E509A675EF9C}" destId="{034F49C1-63DD-413B-AB41-25D40A41383E}" srcOrd="3" destOrd="0" parTransId="{3A914000-89E8-4B80-9CB5-90BF62124FEC}" sibTransId="{9F957705-1B63-45B5-965C-3DBD82F3AFB4}"/>
    <dgm:cxn modelId="{BE6224FF-E983-4C5E-A8C8-0B7DDF96643A}" type="presParOf" srcId="{DE281944-C5AD-4E04-BA3B-FAE719ABB3B0}" destId="{DF374F09-5B3E-4985-B057-B749D3A92B82}" srcOrd="0" destOrd="0" presId="urn:microsoft.com/office/officeart/2005/8/layout/vList2"/>
    <dgm:cxn modelId="{14C0A2E1-C0B5-4C51-A123-66B2FF0D3DF1}" type="presParOf" srcId="{DE281944-C5AD-4E04-BA3B-FAE719ABB3B0}" destId="{A8ED4CE7-E6C7-4317-BAAF-B05F6400739B}" srcOrd="1" destOrd="0" presId="urn:microsoft.com/office/officeart/2005/8/layout/vList2"/>
    <dgm:cxn modelId="{617533FD-9A96-413C-B67F-AFC25C63CF57}" type="presParOf" srcId="{DE281944-C5AD-4E04-BA3B-FAE719ABB3B0}" destId="{AD447135-42C8-4FAA-994C-C39D6DD3008E}" srcOrd="2" destOrd="0" presId="urn:microsoft.com/office/officeart/2005/8/layout/vList2"/>
    <dgm:cxn modelId="{BACFA74D-8CEB-439B-806F-BF1154AFC502}" type="presParOf" srcId="{DE281944-C5AD-4E04-BA3B-FAE719ABB3B0}" destId="{8EC80FBE-C105-4578-BAAE-4E39BBF742AA}" srcOrd="3" destOrd="0" presId="urn:microsoft.com/office/officeart/2005/8/layout/vList2"/>
    <dgm:cxn modelId="{AC3FA93A-4319-424F-8861-36627B441987}" type="presParOf" srcId="{DE281944-C5AD-4E04-BA3B-FAE719ABB3B0}" destId="{35D376C8-F020-42D2-96EE-43EB10004A8F}" srcOrd="4" destOrd="0" presId="urn:microsoft.com/office/officeart/2005/8/layout/vList2"/>
    <dgm:cxn modelId="{B150533D-E248-4B3A-A032-E05B218378F5}" type="presParOf" srcId="{DE281944-C5AD-4E04-BA3B-FAE719ABB3B0}" destId="{AC99FF3B-1572-4338-9C6A-DBF52929AB56}" srcOrd="5" destOrd="0" presId="urn:microsoft.com/office/officeart/2005/8/layout/vList2"/>
    <dgm:cxn modelId="{AD1E4473-9248-44B3-B921-FE1C3932B837}" type="presParOf" srcId="{DE281944-C5AD-4E04-BA3B-FAE719ABB3B0}" destId="{B2E819C4-4F56-4506-88B5-B83C7F76B097}" srcOrd="6" destOrd="0" presId="urn:microsoft.com/office/officeart/2005/8/layout/vList2"/>
    <dgm:cxn modelId="{2F792625-B590-4456-9086-2A6AFA860C95}" type="presParOf" srcId="{DE281944-C5AD-4E04-BA3B-FAE719ABB3B0}" destId="{1F760E79-CF41-43DD-9B52-F84AE85EDFFF}" srcOrd="7" destOrd="0" presId="urn:microsoft.com/office/officeart/2005/8/layout/vList2"/>
    <dgm:cxn modelId="{DCAD96FB-D737-4649-BBF5-1067FE33C56A}" type="presParOf" srcId="{DE281944-C5AD-4E04-BA3B-FAE719ABB3B0}" destId="{11C9CE42-9449-42FD-A673-AE308E381CB2}"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374F09-5B3E-4985-B057-B749D3A92B82}">
      <dsp:nvSpPr>
        <dsp:cNvPr id="0" name=""/>
        <dsp:cNvSpPr/>
      </dsp:nvSpPr>
      <dsp:spPr>
        <a:xfrm>
          <a:off x="0" y="29816"/>
          <a:ext cx="6711950" cy="719549"/>
        </a:xfrm>
        <a:prstGeom prst="roundRect">
          <a:avLst/>
        </a:prstGeom>
        <a:solidFill>
          <a:schemeClr val="dk2">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t>Working Deals</a:t>
          </a:r>
        </a:p>
      </dsp:txBody>
      <dsp:txXfrm>
        <a:off x="35125" y="64941"/>
        <a:ext cx="6641700" cy="649299"/>
      </dsp:txXfrm>
    </dsp:sp>
    <dsp:sp modelId="{AD447135-42C8-4FAA-994C-C39D6DD3008E}">
      <dsp:nvSpPr>
        <dsp:cNvPr id="0" name=""/>
        <dsp:cNvSpPr/>
      </dsp:nvSpPr>
      <dsp:spPr>
        <a:xfrm>
          <a:off x="0" y="821433"/>
          <a:ext cx="6711950" cy="719549"/>
        </a:xfrm>
        <a:prstGeom prst="roundRect">
          <a:avLst/>
        </a:prstGeom>
        <a:solidFill>
          <a:schemeClr val="dk2">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t>Unwound Deals</a:t>
          </a:r>
        </a:p>
      </dsp:txBody>
      <dsp:txXfrm>
        <a:off x="35125" y="856558"/>
        <a:ext cx="6641700" cy="649299"/>
      </dsp:txXfrm>
    </dsp:sp>
    <dsp:sp modelId="{35D376C8-F020-42D2-96EE-43EB10004A8F}">
      <dsp:nvSpPr>
        <dsp:cNvPr id="0" name=""/>
        <dsp:cNvSpPr/>
      </dsp:nvSpPr>
      <dsp:spPr>
        <a:xfrm>
          <a:off x="0" y="1640588"/>
          <a:ext cx="6711950" cy="719549"/>
        </a:xfrm>
        <a:prstGeom prst="roundRect">
          <a:avLst/>
        </a:prstGeom>
        <a:solidFill>
          <a:schemeClr val="dk2">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err="1"/>
            <a:t>CarFax</a:t>
          </a:r>
          <a:r>
            <a:rPr lang="en-US" sz="3000" kern="1200" dirty="0"/>
            <a:t>/</a:t>
          </a:r>
          <a:r>
            <a:rPr lang="en-US" sz="3000" kern="1200" dirty="0" err="1"/>
            <a:t>AutoCheck</a:t>
          </a:r>
          <a:r>
            <a:rPr lang="en-US" sz="3000" kern="1200" dirty="0"/>
            <a:t>/Manheim</a:t>
          </a:r>
        </a:p>
      </dsp:txBody>
      <dsp:txXfrm>
        <a:off x="35125" y="1675713"/>
        <a:ext cx="6641700" cy="649299"/>
      </dsp:txXfrm>
    </dsp:sp>
    <dsp:sp modelId="{B2E819C4-4F56-4506-88B5-B83C7F76B097}">
      <dsp:nvSpPr>
        <dsp:cNvPr id="0" name=""/>
        <dsp:cNvSpPr/>
      </dsp:nvSpPr>
      <dsp:spPr>
        <a:xfrm>
          <a:off x="0" y="2456744"/>
          <a:ext cx="6711950" cy="719549"/>
        </a:xfrm>
        <a:prstGeom prst="roundRect">
          <a:avLst/>
        </a:prstGeom>
        <a:solidFill>
          <a:schemeClr val="dk2">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t>Deleting Users</a:t>
          </a:r>
        </a:p>
      </dsp:txBody>
      <dsp:txXfrm>
        <a:off x="35125" y="2491869"/>
        <a:ext cx="6641700" cy="649299"/>
      </dsp:txXfrm>
    </dsp:sp>
    <dsp:sp modelId="{11C9CE42-9449-42FD-A673-AE308E381CB2}">
      <dsp:nvSpPr>
        <dsp:cNvPr id="0" name=""/>
        <dsp:cNvSpPr/>
      </dsp:nvSpPr>
      <dsp:spPr>
        <a:xfrm>
          <a:off x="0" y="3262694"/>
          <a:ext cx="6711950" cy="719549"/>
        </a:xfrm>
        <a:prstGeom prst="roundRect">
          <a:avLst/>
        </a:prstGeom>
        <a:solidFill>
          <a:schemeClr val="dk2">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t>Employment Income Verification</a:t>
          </a:r>
        </a:p>
      </dsp:txBody>
      <dsp:txXfrm>
        <a:off x="35125" y="3297819"/>
        <a:ext cx="6641700" cy="64929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7/21/2020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7/21/2020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7/21/2020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7/21/2020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7/21/2020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7/21/2020</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7/21/2020</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7/21/2020</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7/21/2020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7/21/2020</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7/21/2020</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7/21/2020</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17115F77-2FAE-4CA7-9A7F-10D5F2C8F8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9">
            <a:extLst>
              <a:ext uri="{FF2B5EF4-FFF2-40B4-BE49-F238E27FC236}">
                <a16:creationId xmlns:a16="http://schemas.microsoft.com/office/drawing/2014/main" id="{5CD4C046-A04C-46CC-AFA3-6B0621F628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7" name="Rectangle 11">
            <a:extLst>
              <a:ext uri="{FF2B5EF4-FFF2-40B4-BE49-F238E27FC236}">
                <a16:creationId xmlns:a16="http://schemas.microsoft.com/office/drawing/2014/main" id="{66C7A97A-A7DE-4DFB-8542-1E4BF24C7D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13">
            <a:extLst>
              <a:ext uri="{FF2B5EF4-FFF2-40B4-BE49-F238E27FC236}">
                <a16:creationId xmlns:a16="http://schemas.microsoft.com/office/drawing/2014/main" id="{BE111DB0-3D73-4D20-9D57-CEF5A0D86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1999"/>
            <a:ext cx="4642228"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Box 2">
            <a:extLst>
              <a:ext uri="{FF2B5EF4-FFF2-40B4-BE49-F238E27FC236}">
                <a16:creationId xmlns:a16="http://schemas.microsoft.com/office/drawing/2014/main" id="{49ACA0AA-CB3A-42C6-A1FB-16EF74BF9E3B}"/>
              </a:ext>
            </a:extLst>
          </p:cNvPr>
          <p:cNvSpPr txBox="1"/>
          <p:nvPr/>
        </p:nvSpPr>
        <p:spPr>
          <a:xfrm rot="19644297">
            <a:off x="322035" y="1611547"/>
            <a:ext cx="3687664" cy="1786304"/>
          </a:xfrm>
          <a:prstGeom prst="rect">
            <a:avLst/>
          </a:prstGeom>
        </p:spPr>
        <p:txBody>
          <a:bodyPr vert="horz" lIns="91440" tIns="45720" rIns="91440" bIns="45720" rtlCol="0" anchor="b">
            <a:normAutofit/>
          </a:bodyPr>
          <a:lstStyle/>
          <a:p>
            <a:pPr defTabSz="914400">
              <a:lnSpc>
                <a:spcPct val="90000"/>
              </a:lnSpc>
              <a:spcBef>
                <a:spcPct val="0"/>
              </a:spcBef>
              <a:spcAft>
                <a:spcPts val="600"/>
              </a:spcAft>
            </a:pPr>
            <a:r>
              <a:rPr lang="en-US" sz="6000" spc="-100" dirty="0">
                <a:solidFill>
                  <a:srgbClr val="FFFFFF"/>
                </a:solidFill>
                <a:latin typeface="+mj-lt"/>
                <a:ea typeface="+mj-ea"/>
                <a:cs typeface="+mj-cs"/>
              </a:rPr>
              <a:t>September</a:t>
            </a:r>
            <a:r>
              <a:rPr lang="en-US" sz="6000" kern="1200" spc="-100" baseline="0" dirty="0">
                <a:solidFill>
                  <a:srgbClr val="FFFFFF"/>
                </a:solidFill>
                <a:latin typeface="+mj-lt"/>
                <a:ea typeface="+mj-ea"/>
                <a:cs typeface="+mj-cs"/>
              </a:rPr>
              <a:t> </a:t>
            </a:r>
          </a:p>
        </p:txBody>
      </p:sp>
      <p:pic>
        <p:nvPicPr>
          <p:cNvPr id="2" name="Picture 1">
            <a:extLst>
              <a:ext uri="{FF2B5EF4-FFF2-40B4-BE49-F238E27FC236}">
                <a16:creationId xmlns:a16="http://schemas.microsoft.com/office/drawing/2014/main" id="{8583386B-6661-4171-8FE7-CFC990755850}"/>
              </a:ext>
            </a:extLst>
          </p:cNvPr>
          <p:cNvPicPr>
            <a:picLocks noChangeAspect="1"/>
          </p:cNvPicPr>
          <p:nvPr/>
        </p:nvPicPr>
        <p:blipFill rotWithShape="1">
          <a:blip r:embed="rId2"/>
          <a:srcRect r="-1" b="1215"/>
          <a:stretch/>
        </p:blipFill>
        <p:spPr>
          <a:xfrm>
            <a:off x="5120640" y="759599"/>
            <a:ext cx="6367271" cy="5330650"/>
          </a:xfrm>
          <a:prstGeom prst="rect">
            <a:avLst/>
          </a:prstGeom>
        </p:spPr>
      </p:pic>
      <p:sp>
        <p:nvSpPr>
          <p:cNvPr id="11" name="Rectangle 15">
            <a:extLst>
              <a:ext uri="{FF2B5EF4-FFF2-40B4-BE49-F238E27FC236}">
                <a16:creationId xmlns:a16="http://schemas.microsoft.com/office/drawing/2014/main" id="{027ADCA0-A066-4B16-8E1F-3C2483947B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6146646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6A919-928F-4278-AA84-D0ADF8932A6C}"/>
              </a:ext>
            </a:extLst>
          </p:cNvPr>
          <p:cNvSpPr>
            <a:spLocks noGrp="1"/>
          </p:cNvSpPr>
          <p:nvPr>
            <p:ph type="title"/>
          </p:nvPr>
        </p:nvSpPr>
        <p:spPr/>
        <p:txBody>
          <a:bodyPr/>
          <a:lstStyle/>
          <a:p>
            <a:r>
              <a:rPr lang="en-US" dirty="0" err="1"/>
              <a:t>CarFax</a:t>
            </a:r>
            <a:br>
              <a:rPr lang="en-US" dirty="0"/>
            </a:br>
            <a:r>
              <a:rPr lang="en-US" dirty="0" err="1"/>
              <a:t>AutoCheck</a:t>
            </a:r>
            <a:br>
              <a:rPr lang="en-US" dirty="0"/>
            </a:br>
            <a:r>
              <a:rPr lang="en-US" dirty="0"/>
              <a:t>Manheim</a:t>
            </a:r>
          </a:p>
        </p:txBody>
      </p:sp>
      <p:sp>
        <p:nvSpPr>
          <p:cNvPr id="3" name="Content Placeholder 2">
            <a:extLst>
              <a:ext uri="{FF2B5EF4-FFF2-40B4-BE49-F238E27FC236}">
                <a16:creationId xmlns:a16="http://schemas.microsoft.com/office/drawing/2014/main" id="{BB684090-2F24-450C-B2FE-948909788BDF}"/>
              </a:ext>
            </a:extLst>
          </p:cNvPr>
          <p:cNvSpPr>
            <a:spLocks noGrp="1"/>
          </p:cNvSpPr>
          <p:nvPr>
            <p:ph idx="1"/>
          </p:nvPr>
        </p:nvSpPr>
        <p:spPr/>
        <p:txBody>
          <a:bodyPr/>
          <a:lstStyle/>
          <a:p>
            <a:r>
              <a:rPr lang="en-US" dirty="0"/>
              <a:t>For each of these integrations, you must already have an account with </a:t>
            </a:r>
            <a:r>
              <a:rPr lang="en-US" dirty="0" err="1"/>
              <a:t>CarFax</a:t>
            </a:r>
            <a:r>
              <a:rPr lang="en-US" dirty="0"/>
              <a:t>, </a:t>
            </a:r>
            <a:r>
              <a:rPr lang="en-US" dirty="0" err="1"/>
              <a:t>AutoCheck</a:t>
            </a:r>
            <a:r>
              <a:rPr lang="en-US" dirty="0"/>
              <a:t>, or Manheim. Through ProMax we have enabled it so that you can more easily access your existing accounts with these companies. </a:t>
            </a:r>
          </a:p>
          <a:p>
            <a:r>
              <a:rPr lang="en-US" dirty="0"/>
              <a:t>To set up </a:t>
            </a:r>
            <a:r>
              <a:rPr lang="en-US" dirty="0" err="1"/>
              <a:t>AutoCheck</a:t>
            </a:r>
            <a:r>
              <a:rPr lang="en-US" dirty="0"/>
              <a:t> – go to Admin &gt; Inventory settings and click on the </a:t>
            </a:r>
            <a:r>
              <a:rPr lang="en-US" dirty="0" err="1"/>
              <a:t>AutoCheck</a:t>
            </a:r>
            <a:r>
              <a:rPr lang="en-US" dirty="0"/>
              <a:t> hyperlink. This is where you can load your credentials in order to start viewing your </a:t>
            </a:r>
            <a:r>
              <a:rPr lang="en-US" dirty="0" err="1"/>
              <a:t>AutoCheck</a:t>
            </a:r>
            <a:r>
              <a:rPr lang="en-US" dirty="0"/>
              <a:t> account from ProMax via the trade screen or the inventory screen. </a:t>
            </a:r>
          </a:p>
          <a:p>
            <a:r>
              <a:rPr lang="en-US" dirty="0"/>
              <a:t>To set up Manheim – go to Admin &gt; Inventory Settings and type in your credentials on the top right hand side in order to start viewing Manheim data from the trade screen or inventory screen. </a:t>
            </a:r>
          </a:p>
          <a:p>
            <a:r>
              <a:rPr lang="en-US" dirty="0"/>
              <a:t>The </a:t>
            </a:r>
            <a:r>
              <a:rPr lang="en-US" dirty="0" err="1"/>
              <a:t>CarFax</a:t>
            </a:r>
            <a:r>
              <a:rPr lang="en-US" dirty="0"/>
              <a:t> integration is the only one that comes with an additional monthly fee from ProMax. To have this one set up, please contact us to have this feature enabled.</a:t>
            </a:r>
          </a:p>
        </p:txBody>
      </p:sp>
      <p:sp>
        <p:nvSpPr>
          <p:cNvPr id="4" name="Text Placeholder 3">
            <a:extLst>
              <a:ext uri="{FF2B5EF4-FFF2-40B4-BE49-F238E27FC236}">
                <a16:creationId xmlns:a16="http://schemas.microsoft.com/office/drawing/2014/main" id="{2A33DC2C-980F-4CA5-AE81-264E41E819A0}"/>
              </a:ext>
            </a:extLst>
          </p:cNvPr>
          <p:cNvSpPr>
            <a:spLocks noGrp="1"/>
          </p:cNvSpPr>
          <p:nvPr>
            <p:ph type="body" sz="half" idx="2"/>
          </p:nvPr>
        </p:nvSpPr>
        <p:spPr/>
        <p:txBody>
          <a:bodyPr/>
          <a:lstStyle/>
          <a:p>
            <a:r>
              <a:rPr lang="en-US" dirty="0"/>
              <a:t>These integrations can be accessed from the Trade screen or an inventory record. </a:t>
            </a:r>
          </a:p>
        </p:txBody>
      </p:sp>
    </p:spTree>
    <p:extLst>
      <p:ext uri="{BB962C8B-B14F-4D97-AF65-F5344CB8AC3E}">
        <p14:creationId xmlns:p14="http://schemas.microsoft.com/office/powerpoint/2010/main" val="34844572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60D00-BFC4-4C9A-8D72-BB2AB21945B3}"/>
              </a:ext>
            </a:extLst>
          </p:cNvPr>
          <p:cNvSpPr>
            <a:spLocks noGrp="1"/>
          </p:cNvSpPr>
          <p:nvPr>
            <p:ph type="title"/>
          </p:nvPr>
        </p:nvSpPr>
        <p:spPr/>
        <p:txBody>
          <a:bodyPr/>
          <a:lstStyle/>
          <a:p>
            <a:r>
              <a:rPr lang="en-US" dirty="0"/>
              <a:t>Setting up Manheim and </a:t>
            </a:r>
            <a:r>
              <a:rPr lang="en-US" dirty="0" err="1"/>
              <a:t>AutoCheck</a:t>
            </a:r>
            <a:r>
              <a:rPr lang="en-US" dirty="0"/>
              <a:t> </a:t>
            </a:r>
          </a:p>
        </p:txBody>
      </p:sp>
      <p:pic>
        <p:nvPicPr>
          <p:cNvPr id="6" name="Content Placeholder 5">
            <a:extLst>
              <a:ext uri="{FF2B5EF4-FFF2-40B4-BE49-F238E27FC236}">
                <a16:creationId xmlns:a16="http://schemas.microsoft.com/office/drawing/2014/main" id="{64FB6F98-ACA9-4F00-A5B9-33FF10329386}"/>
              </a:ext>
            </a:extLst>
          </p:cNvPr>
          <p:cNvPicPr>
            <a:picLocks noGrp="1" noChangeAspect="1"/>
          </p:cNvPicPr>
          <p:nvPr>
            <p:ph idx="1"/>
          </p:nvPr>
        </p:nvPicPr>
        <p:blipFill>
          <a:blip r:embed="rId2"/>
          <a:stretch>
            <a:fillRect/>
          </a:stretch>
        </p:blipFill>
        <p:spPr>
          <a:xfrm>
            <a:off x="3867150" y="1879774"/>
            <a:ext cx="7315200" cy="3098453"/>
          </a:xfrm>
        </p:spPr>
      </p:pic>
      <p:sp>
        <p:nvSpPr>
          <p:cNvPr id="4" name="Text Placeholder 3">
            <a:extLst>
              <a:ext uri="{FF2B5EF4-FFF2-40B4-BE49-F238E27FC236}">
                <a16:creationId xmlns:a16="http://schemas.microsoft.com/office/drawing/2014/main" id="{074E5182-8261-4FB8-B15D-5E5C7D510636}"/>
              </a:ext>
            </a:extLst>
          </p:cNvPr>
          <p:cNvSpPr>
            <a:spLocks noGrp="1"/>
          </p:cNvSpPr>
          <p:nvPr>
            <p:ph type="body" sz="half" idx="2"/>
          </p:nvPr>
        </p:nvSpPr>
        <p:spPr/>
        <p:txBody>
          <a:bodyPr/>
          <a:lstStyle/>
          <a:p>
            <a:r>
              <a:rPr lang="en-US" dirty="0"/>
              <a:t>Admin &gt;  Inventory Settings</a:t>
            </a:r>
          </a:p>
        </p:txBody>
      </p:sp>
    </p:spTree>
    <p:extLst>
      <p:ext uri="{BB962C8B-B14F-4D97-AF65-F5344CB8AC3E}">
        <p14:creationId xmlns:p14="http://schemas.microsoft.com/office/powerpoint/2010/main" val="25258171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F66C4-FD26-433F-918F-8FCACF67F8DB}"/>
              </a:ext>
            </a:extLst>
          </p:cNvPr>
          <p:cNvSpPr>
            <a:spLocks noGrp="1"/>
          </p:cNvSpPr>
          <p:nvPr>
            <p:ph type="title"/>
          </p:nvPr>
        </p:nvSpPr>
        <p:spPr/>
        <p:txBody>
          <a:bodyPr/>
          <a:lstStyle/>
          <a:p>
            <a:r>
              <a:rPr lang="en-US" dirty="0"/>
              <a:t>Integrations from Trade Screen</a:t>
            </a:r>
          </a:p>
        </p:txBody>
      </p:sp>
      <p:pic>
        <p:nvPicPr>
          <p:cNvPr id="6" name="Content Placeholder 5">
            <a:extLst>
              <a:ext uri="{FF2B5EF4-FFF2-40B4-BE49-F238E27FC236}">
                <a16:creationId xmlns:a16="http://schemas.microsoft.com/office/drawing/2014/main" id="{771EB7A3-176E-4CE5-96D3-266B0C404C8F}"/>
              </a:ext>
            </a:extLst>
          </p:cNvPr>
          <p:cNvPicPr>
            <a:picLocks noGrp="1" noChangeAspect="1"/>
          </p:cNvPicPr>
          <p:nvPr>
            <p:ph idx="1"/>
          </p:nvPr>
        </p:nvPicPr>
        <p:blipFill>
          <a:blip r:embed="rId2"/>
          <a:stretch>
            <a:fillRect/>
          </a:stretch>
        </p:blipFill>
        <p:spPr>
          <a:xfrm>
            <a:off x="3867150" y="1403172"/>
            <a:ext cx="7315200" cy="4051657"/>
          </a:xfrm>
        </p:spPr>
      </p:pic>
      <p:sp>
        <p:nvSpPr>
          <p:cNvPr id="4" name="Text Placeholder 3">
            <a:extLst>
              <a:ext uri="{FF2B5EF4-FFF2-40B4-BE49-F238E27FC236}">
                <a16:creationId xmlns:a16="http://schemas.microsoft.com/office/drawing/2014/main" id="{78D7AD9E-5D24-4892-B4C7-CAB0B05C4E55}"/>
              </a:ext>
            </a:extLst>
          </p:cNvPr>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16917166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E2724-0F7E-424A-9C64-EA0698E053D7}"/>
              </a:ext>
            </a:extLst>
          </p:cNvPr>
          <p:cNvSpPr>
            <a:spLocks noGrp="1"/>
          </p:cNvSpPr>
          <p:nvPr>
            <p:ph type="title"/>
          </p:nvPr>
        </p:nvSpPr>
        <p:spPr/>
        <p:txBody>
          <a:bodyPr/>
          <a:lstStyle/>
          <a:p>
            <a:r>
              <a:rPr lang="en-US" dirty="0"/>
              <a:t>Integrations from Inventory Record</a:t>
            </a:r>
          </a:p>
        </p:txBody>
      </p:sp>
      <p:pic>
        <p:nvPicPr>
          <p:cNvPr id="6" name="Content Placeholder 5">
            <a:extLst>
              <a:ext uri="{FF2B5EF4-FFF2-40B4-BE49-F238E27FC236}">
                <a16:creationId xmlns:a16="http://schemas.microsoft.com/office/drawing/2014/main" id="{B06E6A7F-EC1B-41A9-B395-687444EB25BE}"/>
              </a:ext>
            </a:extLst>
          </p:cNvPr>
          <p:cNvPicPr>
            <a:picLocks noGrp="1" noChangeAspect="1"/>
          </p:cNvPicPr>
          <p:nvPr>
            <p:ph idx="1"/>
          </p:nvPr>
        </p:nvPicPr>
        <p:blipFill>
          <a:blip r:embed="rId2"/>
          <a:stretch>
            <a:fillRect/>
          </a:stretch>
        </p:blipFill>
        <p:spPr>
          <a:xfrm>
            <a:off x="3867150" y="1293575"/>
            <a:ext cx="7315200" cy="4270850"/>
          </a:xfrm>
        </p:spPr>
      </p:pic>
      <p:sp>
        <p:nvSpPr>
          <p:cNvPr id="4" name="Text Placeholder 3">
            <a:extLst>
              <a:ext uri="{FF2B5EF4-FFF2-40B4-BE49-F238E27FC236}">
                <a16:creationId xmlns:a16="http://schemas.microsoft.com/office/drawing/2014/main" id="{151741F1-EA36-48D7-B500-706E0D368F41}"/>
              </a:ext>
            </a:extLst>
          </p:cNvPr>
          <p:cNvSpPr>
            <a:spLocks noGrp="1"/>
          </p:cNvSpPr>
          <p:nvPr>
            <p:ph type="body" sz="half" idx="2"/>
          </p:nvPr>
        </p:nvSpPr>
        <p:spPr/>
        <p:txBody>
          <a:bodyPr/>
          <a:lstStyle/>
          <a:p>
            <a:r>
              <a:rPr lang="en-US" dirty="0"/>
              <a:t>Inventory &gt; Edit vehicle &gt; Enter stock number &gt; Recall</a:t>
            </a:r>
          </a:p>
          <a:p>
            <a:r>
              <a:rPr lang="en-US" dirty="0"/>
              <a:t>Inventory &gt; Browse Inventory &gt; Choose Report &gt; click on stock number</a:t>
            </a:r>
          </a:p>
        </p:txBody>
      </p:sp>
    </p:spTree>
    <p:extLst>
      <p:ext uri="{BB962C8B-B14F-4D97-AF65-F5344CB8AC3E}">
        <p14:creationId xmlns:p14="http://schemas.microsoft.com/office/powerpoint/2010/main" val="41559474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162DF2A-64D1-4AA9-BA42-8A4063EAD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5D7C1373-63AF-4A75-909E-990E053566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2" name="Rectangle 11">
            <a:extLst>
              <a:ext uri="{FF2B5EF4-FFF2-40B4-BE49-F238E27FC236}">
                <a16:creationId xmlns:a16="http://schemas.microsoft.com/office/drawing/2014/main" id="{B4B5CC49-6FAE-42FA-99B6-A3FDA8C688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457E3AC-2281-4EE4-8A8A-F17BE46F152A}"/>
              </a:ext>
            </a:extLst>
          </p:cNvPr>
          <p:cNvSpPr>
            <a:spLocks noGrp="1"/>
          </p:cNvSpPr>
          <p:nvPr>
            <p:ph type="title"/>
          </p:nvPr>
        </p:nvSpPr>
        <p:spPr>
          <a:xfrm>
            <a:off x="1703295" y="1083732"/>
            <a:ext cx="5509628" cy="4690534"/>
          </a:xfrm>
        </p:spPr>
        <p:txBody>
          <a:bodyPr vert="horz" lIns="91440" tIns="45720" rIns="91440" bIns="45720" rtlCol="0" anchor="ctr">
            <a:normAutofit/>
          </a:bodyPr>
          <a:lstStyle/>
          <a:p>
            <a:pPr algn="r"/>
            <a:r>
              <a:rPr lang="en-US" sz="7200" dirty="0">
                <a:solidFill>
                  <a:schemeClr val="tx1">
                    <a:lumMod val="75000"/>
                    <a:lumOff val="25000"/>
                  </a:schemeClr>
                </a:solidFill>
              </a:rPr>
              <a:t>Deleting  Users</a:t>
            </a:r>
          </a:p>
        </p:txBody>
      </p:sp>
      <p:sp>
        <p:nvSpPr>
          <p:cNvPr id="3" name="Text Placeholder 2">
            <a:extLst>
              <a:ext uri="{FF2B5EF4-FFF2-40B4-BE49-F238E27FC236}">
                <a16:creationId xmlns:a16="http://schemas.microsoft.com/office/drawing/2014/main" id="{25D4F79B-DF6E-4805-A427-3594676BE3BE}"/>
              </a:ext>
            </a:extLst>
          </p:cNvPr>
          <p:cNvSpPr>
            <a:spLocks noGrp="1"/>
          </p:cNvSpPr>
          <p:nvPr>
            <p:ph type="body" idx="1"/>
          </p:nvPr>
        </p:nvSpPr>
        <p:spPr>
          <a:xfrm>
            <a:off x="7856389" y="1083732"/>
            <a:ext cx="3507654" cy="4690534"/>
          </a:xfrm>
        </p:spPr>
        <p:txBody>
          <a:bodyPr vert="horz" lIns="91440" tIns="45720" rIns="91440" bIns="45720" rtlCol="0" anchor="ctr">
            <a:normAutofit/>
          </a:bodyPr>
          <a:lstStyle/>
          <a:p>
            <a:r>
              <a:rPr lang="en-US" sz="2800" dirty="0">
                <a:solidFill>
                  <a:schemeClr val="tx1">
                    <a:lumMod val="75000"/>
                    <a:lumOff val="25000"/>
                  </a:schemeClr>
                </a:solidFill>
              </a:rPr>
              <a:t>How to delete and reassign users in the system</a:t>
            </a:r>
          </a:p>
        </p:txBody>
      </p:sp>
      <p:sp>
        <p:nvSpPr>
          <p:cNvPr id="14" name="Rectangle 13">
            <a:extLst>
              <a:ext uri="{FF2B5EF4-FFF2-40B4-BE49-F238E27FC236}">
                <a16:creationId xmlns:a16="http://schemas.microsoft.com/office/drawing/2014/main" id="{E6BC9B4A-2119-4645-B4CA-7817D5FAF4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128693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6" name="Straight Connector 15">
            <a:extLst>
              <a:ext uri="{FF2B5EF4-FFF2-40B4-BE49-F238E27FC236}">
                <a16:creationId xmlns:a16="http://schemas.microsoft.com/office/drawing/2014/main" id="{158D888F-D87A-4C3C-BD82-273E4C8C5E8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34656" y="2085681"/>
            <a:ext cx="0" cy="2686639"/>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99A2CD81-3BB6-4ED6-A50F-DC14F37A95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685778" y="767825"/>
            <a:ext cx="508012" cy="5328173"/>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61670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6545D-A361-4E89-8684-8E7F85593522}"/>
              </a:ext>
            </a:extLst>
          </p:cNvPr>
          <p:cNvSpPr>
            <a:spLocks noGrp="1"/>
          </p:cNvSpPr>
          <p:nvPr>
            <p:ph type="title"/>
          </p:nvPr>
        </p:nvSpPr>
        <p:spPr/>
        <p:txBody>
          <a:bodyPr/>
          <a:lstStyle/>
          <a:p>
            <a:r>
              <a:rPr lang="en-US" dirty="0"/>
              <a:t>Deleting Users</a:t>
            </a:r>
          </a:p>
        </p:txBody>
      </p:sp>
      <p:sp>
        <p:nvSpPr>
          <p:cNvPr id="3" name="Content Placeholder 2">
            <a:extLst>
              <a:ext uri="{FF2B5EF4-FFF2-40B4-BE49-F238E27FC236}">
                <a16:creationId xmlns:a16="http://schemas.microsoft.com/office/drawing/2014/main" id="{1ED08ED4-4C76-4796-BB65-DAF4D7E09EA5}"/>
              </a:ext>
            </a:extLst>
          </p:cNvPr>
          <p:cNvSpPr>
            <a:spLocks noGrp="1"/>
          </p:cNvSpPr>
          <p:nvPr>
            <p:ph idx="1"/>
          </p:nvPr>
        </p:nvSpPr>
        <p:spPr/>
        <p:txBody>
          <a:bodyPr>
            <a:normAutofit lnSpcReduction="10000"/>
          </a:bodyPr>
          <a:lstStyle/>
          <a:p>
            <a:r>
              <a:rPr lang="en-US" dirty="0"/>
              <a:t>Some pointers before deleting users</a:t>
            </a:r>
          </a:p>
          <a:p>
            <a:pPr lvl="1"/>
            <a:r>
              <a:rPr lang="en-US" dirty="0"/>
              <a:t>Consider using a pho user like “Orphan </a:t>
            </a:r>
            <a:r>
              <a:rPr lang="en-US" dirty="0" err="1"/>
              <a:t>Orphan</a:t>
            </a:r>
            <a:r>
              <a:rPr lang="en-US" dirty="0"/>
              <a:t>” to assign the individual’s leads to. This way, when you get a new rep you have a “bucket” to assign to them from.</a:t>
            </a:r>
          </a:p>
          <a:p>
            <a:pPr lvl="1"/>
            <a:r>
              <a:rPr lang="en-US" dirty="0"/>
              <a:t>Do not remove their email addresses, phone numbers, or title check boxes from their record before deleting. This is needed in order to remove from lead delivery and reassign their customers. </a:t>
            </a:r>
          </a:p>
          <a:p>
            <a:pPr lvl="1"/>
            <a:r>
              <a:rPr lang="en-US" dirty="0"/>
              <a:t>To block the user from accessing your site immediately – click on reset user account. This will scramble their password and undo their security questions so that they cannot log in any more. </a:t>
            </a:r>
          </a:p>
          <a:p>
            <a:pPr lvl="1"/>
            <a:r>
              <a:rPr lang="en-US" dirty="0"/>
              <a:t>Consider setting up automated follow up for the event of changing a </a:t>
            </a:r>
            <a:r>
              <a:rPr lang="en-US" dirty="0" err="1"/>
              <a:t>salesrep</a:t>
            </a:r>
            <a:r>
              <a:rPr lang="en-US" dirty="0"/>
              <a:t> to retrigger the customer on to the new salesperson’s work plan. (Don’t worry, the follow up attached to the customer will still reassign – tis would just catch any customers that don’t have any follow up.)</a:t>
            </a:r>
          </a:p>
          <a:p>
            <a:pPr lvl="1"/>
            <a:r>
              <a:rPr lang="en-US" dirty="0"/>
              <a:t>If you receive a pop up saying that you cannot delete the user because they are set up in lead delivery, please take note of the lead sources and notification types that are listed in the note. It will detail exactly what you will need to update in Admin &gt; Lead Delivery. </a:t>
            </a:r>
          </a:p>
          <a:p>
            <a:pPr lvl="1"/>
            <a:endParaRPr lang="en-US" dirty="0"/>
          </a:p>
        </p:txBody>
      </p:sp>
      <p:sp>
        <p:nvSpPr>
          <p:cNvPr id="4" name="Text Placeholder 3">
            <a:extLst>
              <a:ext uri="{FF2B5EF4-FFF2-40B4-BE49-F238E27FC236}">
                <a16:creationId xmlns:a16="http://schemas.microsoft.com/office/drawing/2014/main" id="{C59C6865-81ED-4928-8FE0-D91FE638C2AF}"/>
              </a:ext>
            </a:extLst>
          </p:cNvPr>
          <p:cNvSpPr>
            <a:spLocks noGrp="1"/>
          </p:cNvSpPr>
          <p:nvPr>
            <p:ph type="body" sz="half" idx="2"/>
          </p:nvPr>
        </p:nvSpPr>
        <p:spPr/>
        <p:txBody>
          <a:bodyPr/>
          <a:lstStyle/>
          <a:p>
            <a:r>
              <a:rPr lang="en-US" dirty="0"/>
              <a:t>To find you list of users, go to Admin &gt; User Access. Click on the users name in order to edit or delete their access.</a:t>
            </a:r>
          </a:p>
        </p:txBody>
      </p:sp>
    </p:spTree>
    <p:extLst>
      <p:ext uri="{BB962C8B-B14F-4D97-AF65-F5344CB8AC3E}">
        <p14:creationId xmlns:p14="http://schemas.microsoft.com/office/powerpoint/2010/main" val="32396170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B213C-07DF-4123-8017-EBC46C0F69CA}"/>
              </a:ext>
            </a:extLst>
          </p:cNvPr>
          <p:cNvSpPr>
            <a:spLocks noGrp="1"/>
          </p:cNvSpPr>
          <p:nvPr>
            <p:ph type="title"/>
          </p:nvPr>
        </p:nvSpPr>
        <p:spPr/>
        <p:txBody>
          <a:bodyPr/>
          <a:lstStyle/>
          <a:p>
            <a:r>
              <a:rPr lang="en-US" dirty="0"/>
              <a:t>Deleting Users</a:t>
            </a:r>
          </a:p>
        </p:txBody>
      </p:sp>
      <p:pic>
        <p:nvPicPr>
          <p:cNvPr id="6" name="Content Placeholder 5">
            <a:extLst>
              <a:ext uri="{FF2B5EF4-FFF2-40B4-BE49-F238E27FC236}">
                <a16:creationId xmlns:a16="http://schemas.microsoft.com/office/drawing/2014/main" id="{FAB8FC29-56A6-4F26-8CC7-3677FEEEB057}"/>
              </a:ext>
            </a:extLst>
          </p:cNvPr>
          <p:cNvPicPr>
            <a:picLocks noGrp="1" noChangeAspect="1"/>
          </p:cNvPicPr>
          <p:nvPr>
            <p:ph idx="1"/>
          </p:nvPr>
        </p:nvPicPr>
        <p:blipFill>
          <a:blip r:embed="rId2"/>
          <a:stretch>
            <a:fillRect/>
          </a:stretch>
        </p:blipFill>
        <p:spPr>
          <a:xfrm>
            <a:off x="3867150" y="1208752"/>
            <a:ext cx="7315200" cy="4440497"/>
          </a:xfrm>
        </p:spPr>
      </p:pic>
      <p:sp>
        <p:nvSpPr>
          <p:cNvPr id="4" name="Text Placeholder 3">
            <a:extLst>
              <a:ext uri="{FF2B5EF4-FFF2-40B4-BE49-F238E27FC236}">
                <a16:creationId xmlns:a16="http://schemas.microsoft.com/office/drawing/2014/main" id="{F16E3CAD-2423-4CF7-9894-86667248E1E6}"/>
              </a:ext>
            </a:extLst>
          </p:cNvPr>
          <p:cNvSpPr>
            <a:spLocks noGrp="1"/>
          </p:cNvSpPr>
          <p:nvPr>
            <p:ph type="body" sz="half" idx="2"/>
          </p:nvPr>
        </p:nvSpPr>
        <p:spPr/>
        <p:txBody>
          <a:bodyPr/>
          <a:lstStyle/>
          <a:p>
            <a:r>
              <a:rPr lang="en-US" dirty="0"/>
              <a:t>Admin &gt; User Access &gt; User’s name &gt; Delete</a:t>
            </a:r>
          </a:p>
          <a:p>
            <a:r>
              <a:rPr lang="en-US" dirty="0"/>
              <a:t>While deleting you will receive a pop up asking if you want to </a:t>
            </a:r>
            <a:r>
              <a:rPr lang="en-US" dirty="0" err="1"/>
              <a:t>reassing</a:t>
            </a:r>
            <a:r>
              <a:rPr lang="en-US" dirty="0"/>
              <a:t>. When you hit yes, you will get a list of people you can reassign to. Choose as many as you would like and it will round robin those customers for you. </a:t>
            </a:r>
          </a:p>
        </p:txBody>
      </p:sp>
    </p:spTree>
    <p:extLst>
      <p:ext uri="{BB962C8B-B14F-4D97-AF65-F5344CB8AC3E}">
        <p14:creationId xmlns:p14="http://schemas.microsoft.com/office/powerpoint/2010/main" val="21088023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162DF2A-64D1-4AA9-BA42-8A4063EAD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5D7C1373-63AF-4A75-909E-990E053566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2" name="Rectangle 11">
            <a:extLst>
              <a:ext uri="{FF2B5EF4-FFF2-40B4-BE49-F238E27FC236}">
                <a16:creationId xmlns:a16="http://schemas.microsoft.com/office/drawing/2014/main" id="{B4B5CC49-6FAE-42FA-99B6-A3FDA8C688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457E3AC-2281-4EE4-8A8A-F17BE46F152A}"/>
              </a:ext>
            </a:extLst>
          </p:cNvPr>
          <p:cNvSpPr>
            <a:spLocks noGrp="1"/>
          </p:cNvSpPr>
          <p:nvPr>
            <p:ph type="title"/>
          </p:nvPr>
        </p:nvSpPr>
        <p:spPr>
          <a:xfrm>
            <a:off x="1703295" y="1083732"/>
            <a:ext cx="5509628" cy="4690534"/>
          </a:xfrm>
        </p:spPr>
        <p:txBody>
          <a:bodyPr vert="horz" lIns="91440" tIns="45720" rIns="91440" bIns="45720" rtlCol="0" anchor="ctr">
            <a:normAutofit/>
          </a:bodyPr>
          <a:lstStyle/>
          <a:p>
            <a:pPr algn="r"/>
            <a:r>
              <a:rPr lang="en-US" sz="7200" dirty="0">
                <a:solidFill>
                  <a:schemeClr val="tx1">
                    <a:lumMod val="75000"/>
                    <a:lumOff val="25000"/>
                  </a:schemeClr>
                </a:solidFill>
              </a:rPr>
              <a:t>Employment Income Verification</a:t>
            </a:r>
          </a:p>
        </p:txBody>
      </p:sp>
      <p:sp>
        <p:nvSpPr>
          <p:cNvPr id="3" name="Text Placeholder 2">
            <a:extLst>
              <a:ext uri="{FF2B5EF4-FFF2-40B4-BE49-F238E27FC236}">
                <a16:creationId xmlns:a16="http://schemas.microsoft.com/office/drawing/2014/main" id="{25D4F79B-DF6E-4805-A427-3594676BE3BE}"/>
              </a:ext>
            </a:extLst>
          </p:cNvPr>
          <p:cNvSpPr>
            <a:spLocks noGrp="1"/>
          </p:cNvSpPr>
          <p:nvPr>
            <p:ph type="body" idx="1"/>
          </p:nvPr>
        </p:nvSpPr>
        <p:spPr>
          <a:xfrm>
            <a:off x="7856389" y="1083732"/>
            <a:ext cx="3507654" cy="4690534"/>
          </a:xfrm>
        </p:spPr>
        <p:txBody>
          <a:bodyPr vert="horz" lIns="91440" tIns="45720" rIns="91440" bIns="45720" rtlCol="0" anchor="ctr">
            <a:normAutofit/>
          </a:bodyPr>
          <a:lstStyle/>
          <a:p>
            <a:r>
              <a:rPr lang="en-US" sz="2800" dirty="0">
                <a:solidFill>
                  <a:schemeClr val="tx1">
                    <a:lumMod val="75000"/>
                    <a:lumOff val="25000"/>
                  </a:schemeClr>
                </a:solidFill>
              </a:rPr>
              <a:t>Access confirmation on a customer’s income without having them leave the showroom to get a paystub for you</a:t>
            </a:r>
          </a:p>
        </p:txBody>
      </p:sp>
      <p:sp>
        <p:nvSpPr>
          <p:cNvPr id="14" name="Rectangle 13">
            <a:extLst>
              <a:ext uri="{FF2B5EF4-FFF2-40B4-BE49-F238E27FC236}">
                <a16:creationId xmlns:a16="http://schemas.microsoft.com/office/drawing/2014/main" id="{E6BC9B4A-2119-4645-B4CA-7817D5FAF4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128693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6" name="Straight Connector 15">
            <a:extLst>
              <a:ext uri="{FF2B5EF4-FFF2-40B4-BE49-F238E27FC236}">
                <a16:creationId xmlns:a16="http://schemas.microsoft.com/office/drawing/2014/main" id="{158D888F-D87A-4C3C-BD82-273E4C8C5E8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34656" y="2085681"/>
            <a:ext cx="0" cy="2686639"/>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99A2CD81-3BB6-4ED6-A50F-DC14F37A95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685778" y="767825"/>
            <a:ext cx="508012" cy="5328173"/>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682538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7DD2A-0BF0-4D4C-A8C2-B7B03CC79BC9}"/>
              </a:ext>
            </a:extLst>
          </p:cNvPr>
          <p:cNvSpPr>
            <a:spLocks noGrp="1"/>
          </p:cNvSpPr>
          <p:nvPr>
            <p:ph type="title"/>
          </p:nvPr>
        </p:nvSpPr>
        <p:spPr/>
        <p:txBody>
          <a:bodyPr/>
          <a:lstStyle/>
          <a:p>
            <a:r>
              <a:rPr lang="en-US" dirty="0"/>
              <a:t>Employment Income Verification</a:t>
            </a:r>
          </a:p>
        </p:txBody>
      </p:sp>
      <p:pic>
        <p:nvPicPr>
          <p:cNvPr id="6" name="Content Placeholder 5">
            <a:extLst>
              <a:ext uri="{FF2B5EF4-FFF2-40B4-BE49-F238E27FC236}">
                <a16:creationId xmlns:a16="http://schemas.microsoft.com/office/drawing/2014/main" id="{205B07D5-A034-4803-80F6-8FC734C4F44B}"/>
              </a:ext>
            </a:extLst>
          </p:cNvPr>
          <p:cNvPicPr>
            <a:picLocks noGrp="1" noChangeAspect="1"/>
          </p:cNvPicPr>
          <p:nvPr>
            <p:ph idx="1"/>
          </p:nvPr>
        </p:nvPicPr>
        <p:blipFill>
          <a:blip r:embed="rId2"/>
          <a:stretch>
            <a:fillRect/>
          </a:stretch>
        </p:blipFill>
        <p:spPr>
          <a:xfrm>
            <a:off x="3910139" y="868363"/>
            <a:ext cx="7229222" cy="5121275"/>
          </a:xfrm>
        </p:spPr>
      </p:pic>
      <p:sp>
        <p:nvSpPr>
          <p:cNvPr id="4" name="Text Placeholder 3">
            <a:extLst>
              <a:ext uri="{FF2B5EF4-FFF2-40B4-BE49-F238E27FC236}">
                <a16:creationId xmlns:a16="http://schemas.microsoft.com/office/drawing/2014/main" id="{927C7EE5-6152-49F1-8F30-94D7BFB8C78D}"/>
              </a:ext>
            </a:extLst>
          </p:cNvPr>
          <p:cNvSpPr>
            <a:spLocks noGrp="1"/>
          </p:cNvSpPr>
          <p:nvPr>
            <p:ph type="body" sz="half" idx="2"/>
          </p:nvPr>
        </p:nvSpPr>
        <p:spPr/>
        <p:txBody>
          <a:bodyPr>
            <a:normAutofit lnSpcReduction="10000"/>
          </a:bodyPr>
          <a:lstStyle/>
          <a:p>
            <a:r>
              <a:rPr lang="en-US" dirty="0"/>
              <a:t>We work with the Work Number to supply you with income information about your customers. You can also get a copy of the customer’s pay stub without having to send them home to grab it. You can print it off right from the showroom.</a:t>
            </a:r>
          </a:p>
          <a:p>
            <a:r>
              <a:rPr lang="en-US" dirty="0"/>
              <a:t>You can pull this information from the Run CB screen. Just click “Verify Employer Income.”</a:t>
            </a:r>
          </a:p>
        </p:txBody>
      </p:sp>
    </p:spTree>
    <p:extLst>
      <p:ext uri="{BB962C8B-B14F-4D97-AF65-F5344CB8AC3E}">
        <p14:creationId xmlns:p14="http://schemas.microsoft.com/office/powerpoint/2010/main" val="30069154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F8F39-56A1-4FCA-BEE8-E1BC5E8E2207}"/>
              </a:ext>
            </a:extLst>
          </p:cNvPr>
          <p:cNvSpPr>
            <a:spLocks noGrp="1"/>
          </p:cNvSpPr>
          <p:nvPr>
            <p:ph type="title"/>
          </p:nvPr>
        </p:nvSpPr>
        <p:spPr/>
        <p:txBody>
          <a:bodyPr/>
          <a:lstStyle/>
          <a:p>
            <a:r>
              <a:rPr lang="en-US" dirty="0"/>
              <a:t>Employer Income Verification</a:t>
            </a:r>
          </a:p>
        </p:txBody>
      </p:sp>
      <p:pic>
        <p:nvPicPr>
          <p:cNvPr id="8" name="Content Placeholder 7">
            <a:extLst>
              <a:ext uri="{FF2B5EF4-FFF2-40B4-BE49-F238E27FC236}">
                <a16:creationId xmlns:a16="http://schemas.microsoft.com/office/drawing/2014/main" id="{7F63D5FC-C2EF-4B08-BD97-0B0C0C65660E}"/>
              </a:ext>
            </a:extLst>
          </p:cNvPr>
          <p:cNvPicPr>
            <a:picLocks noGrp="1" noChangeAspect="1"/>
          </p:cNvPicPr>
          <p:nvPr>
            <p:ph idx="1"/>
          </p:nvPr>
        </p:nvPicPr>
        <p:blipFill>
          <a:blip r:embed="rId2"/>
          <a:stretch>
            <a:fillRect/>
          </a:stretch>
        </p:blipFill>
        <p:spPr>
          <a:xfrm>
            <a:off x="4078659" y="868363"/>
            <a:ext cx="6892182" cy="5121275"/>
          </a:xfrm>
        </p:spPr>
      </p:pic>
      <p:sp>
        <p:nvSpPr>
          <p:cNvPr id="4" name="Text Placeholder 3">
            <a:extLst>
              <a:ext uri="{FF2B5EF4-FFF2-40B4-BE49-F238E27FC236}">
                <a16:creationId xmlns:a16="http://schemas.microsoft.com/office/drawing/2014/main" id="{434C4C42-C064-4E3C-92E4-93FEE0277A41}"/>
              </a:ext>
            </a:extLst>
          </p:cNvPr>
          <p:cNvSpPr>
            <a:spLocks noGrp="1"/>
          </p:cNvSpPr>
          <p:nvPr>
            <p:ph type="body" sz="half" idx="2"/>
          </p:nvPr>
        </p:nvSpPr>
        <p:spPr/>
        <p:txBody>
          <a:bodyPr/>
          <a:lstStyle/>
          <a:p>
            <a:r>
              <a:rPr lang="en-US" dirty="0"/>
              <a:t>From here you can select “ Verify Income.” You will receive two options. The silver option will just give you all the information you need while the gold option will give you the pay stub that  you can use as a </a:t>
            </a:r>
            <a:r>
              <a:rPr lang="en-US" dirty="0" err="1"/>
              <a:t>stip</a:t>
            </a:r>
            <a:r>
              <a:rPr lang="en-US" dirty="0"/>
              <a:t> for the bank. </a:t>
            </a:r>
          </a:p>
        </p:txBody>
      </p:sp>
    </p:spTree>
    <p:extLst>
      <p:ext uri="{BB962C8B-B14F-4D97-AF65-F5344CB8AC3E}">
        <p14:creationId xmlns:p14="http://schemas.microsoft.com/office/powerpoint/2010/main" val="5122618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tint val="95000"/>
            <a:satMod val="170000"/>
          </a:schemeClr>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45DB188-4006-4207-A473-B4B569C5B5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BAB4522D-D095-4687-BFB3-976E665AD4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a:extLst>
              <a:ext uri="{FF2B5EF4-FFF2-40B4-BE49-F238E27FC236}">
                <a16:creationId xmlns:a16="http://schemas.microsoft.com/office/drawing/2014/main" id="{5492F9E5-5B28-4104-9CDF-100EE9D85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 name="Rectangle 18">
            <a:extLst>
              <a:ext uri="{FF2B5EF4-FFF2-40B4-BE49-F238E27FC236}">
                <a16:creationId xmlns:a16="http://schemas.microsoft.com/office/drawing/2014/main" id="{F4A3EBA2-184A-4C53-80BF-FB3A6AC355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8008542" cy="53309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a:extLst>
              <a:ext uri="{FF2B5EF4-FFF2-40B4-BE49-F238E27FC236}">
                <a16:creationId xmlns:a16="http://schemas.microsoft.com/office/drawing/2014/main" id="{7438EFCD-B361-4EDD-A82E-EF6FE99C1B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6729" y="757325"/>
            <a:ext cx="3549144" cy="5329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5485FBF-C4FA-4EBD-9B9B-B7A84E01EDE2}"/>
              </a:ext>
            </a:extLst>
          </p:cNvPr>
          <p:cNvSpPr>
            <a:spLocks noGrp="1"/>
          </p:cNvSpPr>
          <p:nvPr>
            <p:ph type="ctrTitle"/>
          </p:nvPr>
        </p:nvSpPr>
        <p:spPr>
          <a:xfrm rot="2390159">
            <a:off x="8394721" y="2901821"/>
            <a:ext cx="2947482" cy="845110"/>
          </a:xfrm>
        </p:spPr>
        <p:txBody>
          <a:bodyPr vert="horz" lIns="91440" tIns="45720" rIns="91440" bIns="45720" rtlCol="0" anchor="ctr">
            <a:noAutofit/>
          </a:bodyPr>
          <a:lstStyle/>
          <a:p>
            <a:r>
              <a:rPr lang="en-US" sz="6000" kern="1200" spc="-60" baseline="0" dirty="0">
                <a:solidFill>
                  <a:srgbClr val="FFFFFF"/>
                </a:solidFill>
                <a:latin typeface="+mj-lt"/>
                <a:ea typeface="+mj-ea"/>
                <a:cs typeface="+mj-cs"/>
              </a:rPr>
              <a:t>Agenda</a:t>
            </a:r>
          </a:p>
        </p:txBody>
      </p:sp>
      <p:sp>
        <p:nvSpPr>
          <p:cNvPr id="23" name="Rectangle 22">
            <a:extLst>
              <a:ext uri="{FF2B5EF4-FFF2-40B4-BE49-F238E27FC236}">
                <a16:creationId xmlns:a16="http://schemas.microsoft.com/office/drawing/2014/main" id="{5D5DB082-BCCB-4994-AEE1-EF25FDAC82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4060"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8" name="TextBox 5">
            <a:extLst>
              <a:ext uri="{FF2B5EF4-FFF2-40B4-BE49-F238E27FC236}">
                <a16:creationId xmlns:a16="http://schemas.microsoft.com/office/drawing/2014/main" id="{7C5E9C0F-8203-4036-ABE0-DC2B027154FC}"/>
              </a:ext>
            </a:extLst>
          </p:cNvPr>
          <p:cNvGraphicFramePr/>
          <p:nvPr>
            <p:extLst>
              <p:ext uri="{D42A27DB-BD31-4B8C-83A1-F6EECF244321}">
                <p14:modId xmlns:p14="http://schemas.microsoft.com/office/powerpoint/2010/main" val="21051614"/>
              </p:ext>
            </p:extLst>
          </p:nvPr>
        </p:nvGraphicFramePr>
        <p:xfrm>
          <a:off x="650875" y="1425575"/>
          <a:ext cx="6711950" cy="40211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11239259"/>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62BB2-DF92-435E-8FA3-454B93FA8203}"/>
              </a:ext>
            </a:extLst>
          </p:cNvPr>
          <p:cNvSpPr>
            <a:spLocks noGrp="1"/>
          </p:cNvSpPr>
          <p:nvPr>
            <p:ph type="title"/>
          </p:nvPr>
        </p:nvSpPr>
        <p:spPr/>
        <p:txBody>
          <a:bodyPr/>
          <a:lstStyle/>
          <a:p>
            <a:r>
              <a:rPr lang="en-US" dirty="0"/>
              <a:t>Employer Income Verification</a:t>
            </a:r>
          </a:p>
        </p:txBody>
      </p:sp>
      <p:pic>
        <p:nvPicPr>
          <p:cNvPr id="6" name="Content Placeholder 5">
            <a:extLst>
              <a:ext uri="{FF2B5EF4-FFF2-40B4-BE49-F238E27FC236}">
                <a16:creationId xmlns:a16="http://schemas.microsoft.com/office/drawing/2014/main" id="{9004C59B-D089-4587-A4B7-AA8EBC2D6023}"/>
              </a:ext>
            </a:extLst>
          </p:cNvPr>
          <p:cNvPicPr>
            <a:picLocks noGrp="1" noChangeAspect="1"/>
          </p:cNvPicPr>
          <p:nvPr>
            <p:ph idx="1"/>
          </p:nvPr>
        </p:nvPicPr>
        <p:blipFill>
          <a:blip r:embed="rId2"/>
          <a:stretch>
            <a:fillRect/>
          </a:stretch>
        </p:blipFill>
        <p:spPr>
          <a:xfrm>
            <a:off x="3867150" y="1280425"/>
            <a:ext cx="7315200" cy="4297151"/>
          </a:xfrm>
        </p:spPr>
      </p:pic>
      <p:sp>
        <p:nvSpPr>
          <p:cNvPr id="4" name="Text Placeholder 3">
            <a:extLst>
              <a:ext uri="{FF2B5EF4-FFF2-40B4-BE49-F238E27FC236}">
                <a16:creationId xmlns:a16="http://schemas.microsoft.com/office/drawing/2014/main" id="{6546820E-262B-44E3-A66B-321AB03DE501}"/>
              </a:ext>
            </a:extLst>
          </p:cNvPr>
          <p:cNvSpPr>
            <a:spLocks noGrp="1"/>
          </p:cNvSpPr>
          <p:nvPr>
            <p:ph type="body" sz="half" idx="2"/>
          </p:nvPr>
        </p:nvSpPr>
        <p:spPr/>
        <p:txBody>
          <a:bodyPr/>
          <a:lstStyle/>
          <a:p>
            <a:r>
              <a:rPr lang="en-US" dirty="0"/>
              <a:t>This is what the information looks like.</a:t>
            </a:r>
          </a:p>
        </p:txBody>
      </p:sp>
    </p:spTree>
    <p:extLst>
      <p:ext uri="{BB962C8B-B14F-4D97-AF65-F5344CB8AC3E}">
        <p14:creationId xmlns:p14="http://schemas.microsoft.com/office/powerpoint/2010/main" val="2575993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FFC809-1A6D-4BC4-BE93-F8B105276AB8}"/>
              </a:ext>
            </a:extLst>
          </p:cNvPr>
          <p:cNvSpPr>
            <a:spLocks noGrp="1"/>
          </p:cNvSpPr>
          <p:nvPr>
            <p:ph type="title"/>
          </p:nvPr>
        </p:nvSpPr>
        <p:spPr>
          <a:xfrm>
            <a:off x="494260" y="1683144"/>
            <a:ext cx="2774922" cy="3491712"/>
          </a:xfrm>
        </p:spPr>
        <p:txBody>
          <a:bodyPr>
            <a:normAutofit/>
          </a:bodyPr>
          <a:lstStyle/>
          <a:p>
            <a:r>
              <a:rPr lang="en-US" sz="3600"/>
              <a:t>Questions?</a:t>
            </a:r>
          </a:p>
        </p:txBody>
      </p:sp>
      <p:sp>
        <p:nvSpPr>
          <p:cNvPr id="3" name="Content Placeholder 2">
            <a:extLst>
              <a:ext uri="{FF2B5EF4-FFF2-40B4-BE49-F238E27FC236}">
                <a16:creationId xmlns:a16="http://schemas.microsoft.com/office/drawing/2014/main" id="{663BA8FA-B964-43B8-9210-424E4EB02543}"/>
              </a:ext>
            </a:extLst>
          </p:cNvPr>
          <p:cNvSpPr>
            <a:spLocks noGrp="1"/>
          </p:cNvSpPr>
          <p:nvPr>
            <p:ph idx="1"/>
          </p:nvPr>
        </p:nvSpPr>
        <p:spPr>
          <a:xfrm>
            <a:off x="4361606" y="1683143"/>
            <a:ext cx="6627377" cy="3491713"/>
          </a:xfrm>
        </p:spPr>
        <p:txBody>
          <a:bodyPr>
            <a:normAutofit/>
          </a:bodyPr>
          <a:lstStyle/>
          <a:p>
            <a:r>
              <a:rPr lang="en-US" dirty="0"/>
              <a:t>Contact our Dealer Support Line at 844-322-9034</a:t>
            </a:r>
          </a:p>
          <a:p>
            <a:r>
              <a:rPr lang="en-US" dirty="0"/>
              <a:t>Contact me directly at 563-344-7618 or Trista@ProMaxUnlimited.com</a:t>
            </a:r>
          </a:p>
          <a:p>
            <a:endParaRPr lang="en-US" dirty="0"/>
          </a:p>
          <a:p>
            <a:r>
              <a:rPr lang="en-US" sz="1400" dirty="0"/>
              <a:t>PromaxUnlimited.com</a:t>
            </a:r>
          </a:p>
          <a:p>
            <a:r>
              <a:rPr lang="en-US" sz="1400" dirty="0"/>
              <a:t>Facebook.com/</a:t>
            </a:r>
            <a:r>
              <a:rPr lang="en-US" sz="1400" dirty="0" err="1"/>
              <a:t>ProMaxUnlimited</a:t>
            </a:r>
            <a:endParaRPr lang="en-US" sz="1400" dirty="0"/>
          </a:p>
          <a:p>
            <a:r>
              <a:rPr lang="en-US" sz="1400" dirty="0"/>
              <a:t>Twitter.com/</a:t>
            </a:r>
            <a:r>
              <a:rPr lang="en-US" sz="1400" dirty="0" err="1"/>
              <a:t>ProMaxUnlimited</a:t>
            </a:r>
            <a:endParaRPr lang="en-US" sz="1400" dirty="0"/>
          </a:p>
          <a:p>
            <a:r>
              <a:rPr lang="en-US" sz="1400" dirty="0"/>
              <a:t>LinkedIn.com/Company/ProMax-Automotive-Software/</a:t>
            </a:r>
          </a:p>
          <a:p>
            <a:r>
              <a:rPr lang="en-US" sz="1400" dirty="0"/>
              <a:t>DealerUpdates.TypePad.com/Blog/</a:t>
            </a:r>
          </a:p>
        </p:txBody>
      </p:sp>
    </p:spTree>
    <p:extLst>
      <p:ext uri="{BB962C8B-B14F-4D97-AF65-F5344CB8AC3E}">
        <p14:creationId xmlns:p14="http://schemas.microsoft.com/office/powerpoint/2010/main" val="1976935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162DF2A-64D1-4AA9-BA42-8A4063EAD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5D7C1373-63AF-4A75-909E-990E053566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2" name="Rectangle 11">
            <a:extLst>
              <a:ext uri="{FF2B5EF4-FFF2-40B4-BE49-F238E27FC236}">
                <a16:creationId xmlns:a16="http://schemas.microsoft.com/office/drawing/2014/main" id="{B4B5CC49-6FAE-42FA-99B6-A3FDA8C688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457E3AC-2281-4EE4-8A8A-F17BE46F152A}"/>
              </a:ext>
            </a:extLst>
          </p:cNvPr>
          <p:cNvSpPr>
            <a:spLocks noGrp="1"/>
          </p:cNvSpPr>
          <p:nvPr>
            <p:ph type="title"/>
          </p:nvPr>
        </p:nvSpPr>
        <p:spPr>
          <a:xfrm>
            <a:off x="1703295" y="1083732"/>
            <a:ext cx="5509628" cy="4690534"/>
          </a:xfrm>
        </p:spPr>
        <p:txBody>
          <a:bodyPr vert="horz" lIns="91440" tIns="45720" rIns="91440" bIns="45720" rtlCol="0" anchor="ctr">
            <a:normAutofit/>
          </a:bodyPr>
          <a:lstStyle/>
          <a:p>
            <a:pPr algn="r"/>
            <a:r>
              <a:rPr lang="en-US" sz="7200" dirty="0">
                <a:solidFill>
                  <a:schemeClr val="tx1">
                    <a:lumMod val="75000"/>
                    <a:lumOff val="25000"/>
                  </a:schemeClr>
                </a:solidFill>
              </a:rPr>
              <a:t>Working Deals</a:t>
            </a:r>
          </a:p>
        </p:txBody>
      </p:sp>
      <p:sp>
        <p:nvSpPr>
          <p:cNvPr id="3" name="Text Placeholder 2">
            <a:extLst>
              <a:ext uri="{FF2B5EF4-FFF2-40B4-BE49-F238E27FC236}">
                <a16:creationId xmlns:a16="http://schemas.microsoft.com/office/drawing/2014/main" id="{25D4F79B-DF6E-4805-A427-3594676BE3BE}"/>
              </a:ext>
            </a:extLst>
          </p:cNvPr>
          <p:cNvSpPr>
            <a:spLocks noGrp="1"/>
          </p:cNvSpPr>
          <p:nvPr>
            <p:ph type="body" idx="1"/>
          </p:nvPr>
        </p:nvSpPr>
        <p:spPr>
          <a:xfrm>
            <a:off x="7856389" y="1083732"/>
            <a:ext cx="3507654" cy="4690534"/>
          </a:xfrm>
        </p:spPr>
        <p:txBody>
          <a:bodyPr vert="horz" lIns="91440" tIns="45720" rIns="91440" bIns="45720" rtlCol="0" anchor="ctr">
            <a:normAutofit/>
          </a:bodyPr>
          <a:lstStyle/>
          <a:p>
            <a:r>
              <a:rPr lang="en-US" sz="2800" dirty="0">
                <a:solidFill>
                  <a:schemeClr val="tx1">
                    <a:lumMod val="75000"/>
                    <a:lumOff val="25000"/>
                  </a:schemeClr>
                </a:solidFill>
              </a:rPr>
              <a:t>This is an easy way to see all the deals that are being worked on a busy Saturday</a:t>
            </a:r>
          </a:p>
        </p:txBody>
      </p:sp>
      <p:sp>
        <p:nvSpPr>
          <p:cNvPr id="14" name="Rectangle 13">
            <a:extLst>
              <a:ext uri="{FF2B5EF4-FFF2-40B4-BE49-F238E27FC236}">
                <a16:creationId xmlns:a16="http://schemas.microsoft.com/office/drawing/2014/main" id="{E6BC9B4A-2119-4645-B4CA-7817D5FAF4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128693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6" name="Straight Connector 15">
            <a:extLst>
              <a:ext uri="{FF2B5EF4-FFF2-40B4-BE49-F238E27FC236}">
                <a16:creationId xmlns:a16="http://schemas.microsoft.com/office/drawing/2014/main" id="{158D888F-D87A-4C3C-BD82-273E4C8C5E8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34656" y="2085681"/>
            <a:ext cx="0" cy="2686639"/>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99A2CD81-3BB6-4ED6-A50F-DC14F37A95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685778" y="767825"/>
            <a:ext cx="508012" cy="5328173"/>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947321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627EF-9E4A-4F33-905B-D5FCCD27C26D}"/>
              </a:ext>
            </a:extLst>
          </p:cNvPr>
          <p:cNvSpPr>
            <a:spLocks noGrp="1"/>
          </p:cNvSpPr>
          <p:nvPr>
            <p:ph type="title"/>
          </p:nvPr>
        </p:nvSpPr>
        <p:spPr/>
        <p:txBody>
          <a:bodyPr/>
          <a:lstStyle/>
          <a:p>
            <a:r>
              <a:rPr lang="en-US" dirty="0"/>
              <a:t>Working Deals</a:t>
            </a:r>
          </a:p>
        </p:txBody>
      </p:sp>
      <p:pic>
        <p:nvPicPr>
          <p:cNvPr id="6" name="Content Placeholder 5">
            <a:extLst>
              <a:ext uri="{FF2B5EF4-FFF2-40B4-BE49-F238E27FC236}">
                <a16:creationId xmlns:a16="http://schemas.microsoft.com/office/drawing/2014/main" id="{2E66FEDF-9E65-4979-A366-030F306E2BAA}"/>
              </a:ext>
            </a:extLst>
          </p:cNvPr>
          <p:cNvPicPr>
            <a:picLocks noGrp="1" noChangeAspect="1"/>
          </p:cNvPicPr>
          <p:nvPr>
            <p:ph idx="1"/>
          </p:nvPr>
        </p:nvPicPr>
        <p:blipFill>
          <a:blip r:embed="rId2"/>
          <a:stretch>
            <a:fillRect/>
          </a:stretch>
        </p:blipFill>
        <p:spPr>
          <a:xfrm>
            <a:off x="3867150" y="3024138"/>
            <a:ext cx="7315200" cy="809724"/>
          </a:xfrm>
        </p:spPr>
      </p:pic>
      <p:sp>
        <p:nvSpPr>
          <p:cNvPr id="4" name="Text Placeholder 3">
            <a:extLst>
              <a:ext uri="{FF2B5EF4-FFF2-40B4-BE49-F238E27FC236}">
                <a16:creationId xmlns:a16="http://schemas.microsoft.com/office/drawing/2014/main" id="{ED3438C4-96A6-48A8-8AAD-DCA7B78F091F}"/>
              </a:ext>
            </a:extLst>
          </p:cNvPr>
          <p:cNvSpPr>
            <a:spLocks noGrp="1"/>
          </p:cNvSpPr>
          <p:nvPr>
            <p:ph type="body" sz="half" idx="2"/>
          </p:nvPr>
        </p:nvSpPr>
        <p:spPr/>
        <p:txBody>
          <a:bodyPr/>
          <a:lstStyle/>
          <a:p>
            <a:r>
              <a:rPr lang="en-US" dirty="0"/>
              <a:t>When you click on the car icon at the very top of your screen you will be able to see up to 8 working deals at a time. You can also edit all of these simultaneously. This feature is ideal for super busy Saturdays. </a:t>
            </a:r>
          </a:p>
        </p:txBody>
      </p:sp>
    </p:spTree>
    <p:extLst>
      <p:ext uri="{BB962C8B-B14F-4D97-AF65-F5344CB8AC3E}">
        <p14:creationId xmlns:p14="http://schemas.microsoft.com/office/powerpoint/2010/main" val="871160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963EA-DDE2-4697-8154-558137DCA8D4}"/>
              </a:ext>
            </a:extLst>
          </p:cNvPr>
          <p:cNvSpPr>
            <a:spLocks noGrp="1"/>
          </p:cNvSpPr>
          <p:nvPr>
            <p:ph type="title"/>
          </p:nvPr>
        </p:nvSpPr>
        <p:spPr/>
        <p:txBody>
          <a:bodyPr/>
          <a:lstStyle/>
          <a:p>
            <a:r>
              <a:rPr lang="en-US" dirty="0"/>
              <a:t>Working Deals</a:t>
            </a:r>
          </a:p>
        </p:txBody>
      </p:sp>
      <p:pic>
        <p:nvPicPr>
          <p:cNvPr id="6" name="Content Placeholder 5">
            <a:extLst>
              <a:ext uri="{FF2B5EF4-FFF2-40B4-BE49-F238E27FC236}">
                <a16:creationId xmlns:a16="http://schemas.microsoft.com/office/drawing/2014/main" id="{3E80547F-A5CD-4C88-8632-E8783684AF5D}"/>
              </a:ext>
            </a:extLst>
          </p:cNvPr>
          <p:cNvPicPr>
            <a:picLocks noGrp="1" noChangeAspect="1"/>
          </p:cNvPicPr>
          <p:nvPr>
            <p:ph idx="1"/>
          </p:nvPr>
        </p:nvPicPr>
        <p:blipFill>
          <a:blip r:embed="rId2"/>
          <a:stretch>
            <a:fillRect/>
          </a:stretch>
        </p:blipFill>
        <p:spPr>
          <a:xfrm>
            <a:off x="3867150" y="1493762"/>
            <a:ext cx="7315200" cy="3870476"/>
          </a:xfrm>
        </p:spPr>
      </p:pic>
      <p:sp>
        <p:nvSpPr>
          <p:cNvPr id="4" name="Text Placeholder 3">
            <a:extLst>
              <a:ext uri="{FF2B5EF4-FFF2-40B4-BE49-F238E27FC236}">
                <a16:creationId xmlns:a16="http://schemas.microsoft.com/office/drawing/2014/main" id="{226B0D69-3BC8-436B-B150-C8E040A53E27}"/>
              </a:ext>
            </a:extLst>
          </p:cNvPr>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3928607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BE41EE-5750-4064-87F1-0A8269B2EF2E}"/>
              </a:ext>
            </a:extLst>
          </p:cNvPr>
          <p:cNvSpPr>
            <a:spLocks noGrp="1"/>
          </p:cNvSpPr>
          <p:nvPr>
            <p:ph type="title"/>
          </p:nvPr>
        </p:nvSpPr>
        <p:spPr/>
        <p:txBody>
          <a:bodyPr/>
          <a:lstStyle/>
          <a:p>
            <a:r>
              <a:rPr lang="en-US" dirty="0"/>
              <a:t>Working Deals</a:t>
            </a:r>
          </a:p>
        </p:txBody>
      </p:sp>
      <p:pic>
        <p:nvPicPr>
          <p:cNvPr id="6" name="Content Placeholder 5">
            <a:extLst>
              <a:ext uri="{FF2B5EF4-FFF2-40B4-BE49-F238E27FC236}">
                <a16:creationId xmlns:a16="http://schemas.microsoft.com/office/drawing/2014/main" id="{132B0D1B-1897-4BED-90B0-E9CCD5D55392}"/>
              </a:ext>
            </a:extLst>
          </p:cNvPr>
          <p:cNvPicPr>
            <a:picLocks noGrp="1" noChangeAspect="1"/>
          </p:cNvPicPr>
          <p:nvPr>
            <p:ph idx="1"/>
          </p:nvPr>
        </p:nvPicPr>
        <p:blipFill>
          <a:blip r:embed="rId2"/>
          <a:stretch>
            <a:fillRect/>
          </a:stretch>
        </p:blipFill>
        <p:spPr>
          <a:xfrm>
            <a:off x="3867150" y="884735"/>
            <a:ext cx="7315200" cy="5088531"/>
          </a:xfrm>
        </p:spPr>
      </p:pic>
      <p:sp>
        <p:nvSpPr>
          <p:cNvPr id="4" name="Text Placeholder 3">
            <a:extLst>
              <a:ext uri="{FF2B5EF4-FFF2-40B4-BE49-F238E27FC236}">
                <a16:creationId xmlns:a16="http://schemas.microsoft.com/office/drawing/2014/main" id="{4FE1918F-BCEE-4602-B92F-AF9594C71564}"/>
              </a:ext>
            </a:extLst>
          </p:cNvPr>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26919840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162DF2A-64D1-4AA9-BA42-8A4063EAD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5D7C1373-63AF-4A75-909E-990E053566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2" name="Rectangle 11">
            <a:extLst>
              <a:ext uri="{FF2B5EF4-FFF2-40B4-BE49-F238E27FC236}">
                <a16:creationId xmlns:a16="http://schemas.microsoft.com/office/drawing/2014/main" id="{B4B5CC49-6FAE-42FA-99B6-A3FDA8C688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457E3AC-2281-4EE4-8A8A-F17BE46F152A}"/>
              </a:ext>
            </a:extLst>
          </p:cNvPr>
          <p:cNvSpPr>
            <a:spLocks noGrp="1"/>
          </p:cNvSpPr>
          <p:nvPr>
            <p:ph type="title"/>
          </p:nvPr>
        </p:nvSpPr>
        <p:spPr>
          <a:xfrm>
            <a:off x="1703295" y="1083732"/>
            <a:ext cx="5509628" cy="4690534"/>
          </a:xfrm>
        </p:spPr>
        <p:txBody>
          <a:bodyPr vert="horz" lIns="91440" tIns="45720" rIns="91440" bIns="45720" rtlCol="0" anchor="ctr">
            <a:normAutofit/>
          </a:bodyPr>
          <a:lstStyle/>
          <a:p>
            <a:pPr algn="r"/>
            <a:r>
              <a:rPr lang="en-US" sz="7200" dirty="0">
                <a:solidFill>
                  <a:schemeClr val="tx1">
                    <a:lumMod val="75000"/>
                    <a:lumOff val="25000"/>
                  </a:schemeClr>
                </a:solidFill>
              </a:rPr>
              <a:t>Unwound Deals</a:t>
            </a:r>
          </a:p>
        </p:txBody>
      </p:sp>
      <p:sp>
        <p:nvSpPr>
          <p:cNvPr id="3" name="Text Placeholder 2">
            <a:extLst>
              <a:ext uri="{FF2B5EF4-FFF2-40B4-BE49-F238E27FC236}">
                <a16:creationId xmlns:a16="http://schemas.microsoft.com/office/drawing/2014/main" id="{25D4F79B-DF6E-4805-A427-3594676BE3BE}"/>
              </a:ext>
            </a:extLst>
          </p:cNvPr>
          <p:cNvSpPr>
            <a:spLocks noGrp="1"/>
          </p:cNvSpPr>
          <p:nvPr>
            <p:ph type="body" idx="1"/>
          </p:nvPr>
        </p:nvSpPr>
        <p:spPr>
          <a:xfrm>
            <a:off x="7856389" y="1083732"/>
            <a:ext cx="3507654" cy="4690534"/>
          </a:xfrm>
        </p:spPr>
        <p:txBody>
          <a:bodyPr vert="horz" lIns="91440" tIns="45720" rIns="91440" bIns="45720" rtlCol="0" anchor="ctr">
            <a:normAutofit/>
          </a:bodyPr>
          <a:lstStyle/>
          <a:p>
            <a:r>
              <a:rPr lang="en-US" sz="2800" dirty="0">
                <a:solidFill>
                  <a:schemeClr val="tx1">
                    <a:lumMod val="75000"/>
                    <a:lumOff val="25000"/>
                  </a:schemeClr>
                </a:solidFill>
              </a:rPr>
              <a:t>This is a report to show you any deals that were recently unwound in your system</a:t>
            </a:r>
          </a:p>
        </p:txBody>
      </p:sp>
      <p:sp>
        <p:nvSpPr>
          <p:cNvPr id="14" name="Rectangle 13">
            <a:extLst>
              <a:ext uri="{FF2B5EF4-FFF2-40B4-BE49-F238E27FC236}">
                <a16:creationId xmlns:a16="http://schemas.microsoft.com/office/drawing/2014/main" id="{E6BC9B4A-2119-4645-B4CA-7817D5FAF4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128693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6" name="Straight Connector 15">
            <a:extLst>
              <a:ext uri="{FF2B5EF4-FFF2-40B4-BE49-F238E27FC236}">
                <a16:creationId xmlns:a16="http://schemas.microsoft.com/office/drawing/2014/main" id="{158D888F-D87A-4C3C-BD82-273E4C8C5E8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34656" y="2085681"/>
            <a:ext cx="0" cy="2686639"/>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99A2CD81-3BB6-4ED6-A50F-DC14F37A95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685778" y="767825"/>
            <a:ext cx="508012" cy="5328173"/>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05048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496508-3354-48CB-9573-C479AA83BBF2}"/>
              </a:ext>
            </a:extLst>
          </p:cNvPr>
          <p:cNvSpPr>
            <a:spLocks noGrp="1"/>
          </p:cNvSpPr>
          <p:nvPr>
            <p:ph type="title"/>
          </p:nvPr>
        </p:nvSpPr>
        <p:spPr/>
        <p:txBody>
          <a:bodyPr/>
          <a:lstStyle/>
          <a:p>
            <a:r>
              <a:rPr lang="en-US" dirty="0"/>
              <a:t>Deals that were recently unwound</a:t>
            </a:r>
          </a:p>
        </p:txBody>
      </p:sp>
      <p:pic>
        <p:nvPicPr>
          <p:cNvPr id="6" name="Content Placeholder 5">
            <a:extLst>
              <a:ext uri="{FF2B5EF4-FFF2-40B4-BE49-F238E27FC236}">
                <a16:creationId xmlns:a16="http://schemas.microsoft.com/office/drawing/2014/main" id="{427B33EC-DE95-4618-A4CD-000B0ADAAA1A}"/>
              </a:ext>
            </a:extLst>
          </p:cNvPr>
          <p:cNvPicPr>
            <a:picLocks noGrp="1" noChangeAspect="1"/>
          </p:cNvPicPr>
          <p:nvPr>
            <p:ph idx="1"/>
          </p:nvPr>
        </p:nvPicPr>
        <p:blipFill>
          <a:blip r:embed="rId2"/>
          <a:stretch>
            <a:fillRect/>
          </a:stretch>
        </p:blipFill>
        <p:spPr>
          <a:xfrm>
            <a:off x="3867150" y="2304957"/>
            <a:ext cx="7315200" cy="2248086"/>
          </a:xfrm>
        </p:spPr>
      </p:pic>
      <p:sp>
        <p:nvSpPr>
          <p:cNvPr id="4" name="Text Placeholder 3">
            <a:extLst>
              <a:ext uri="{FF2B5EF4-FFF2-40B4-BE49-F238E27FC236}">
                <a16:creationId xmlns:a16="http://schemas.microsoft.com/office/drawing/2014/main" id="{E3EAE7CA-177F-46DF-BA0C-A21A215EB5DE}"/>
              </a:ext>
            </a:extLst>
          </p:cNvPr>
          <p:cNvSpPr>
            <a:spLocks noGrp="1"/>
          </p:cNvSpPr>
          <p:nvPr>
            <p:ph type="body" sz="half" idx="2"/>
          </p:nvPr>
        </p:nvSpPr>
        <p:spPr/>
        <p:txBody>
          <a:bodyPr/>
          <a:lstStyle/>
          <a:p>
            <a:r>
              <a:rPr lang="en-US" dirty="0"/>
              <a:t>Reports &gt; </a:t>
            </a:r>
            <a:r>
              <a:rPr lang="en-US" dirty="0" err="1"/>
              <a:t>Unwond</a:t>
            </a:r>
            <a:r>
              <a:rPr lang="en-US" dirty="0"/>
              <a:t> Deal Report</a:t>
            </a:r>
          </a:p>
          <a:p>
            <a:r>
              <a:rPr lang="en-US" dirty="0"/>
              <a:t>To unwind a deal go to </a:t>
            </a:r>
            <a:r>
              <a:rPr lang="en-US" dirty="0" err="1"/>
              <a:t>ownerbase</a:t>
            </a:r>
            <a:r>
              <a:rPr lang="en-US" dirty="0"/>
              <a:t> &gt; unwind &gt; customer name &gt; yes</a:t>
            </a:r>
          </a:p>
          <a:p>
            <a:r>
              <a:rPr lang="en-US" dirty="0"/>
              <a:t>To see what deals were recently unwound, go to Reports &gt; Unwound Deal Report. </a:t>
            </a:r>
          </a:p>
        </p:txBody>
      </p:sp>
    </p:spTree>
    <p:extLst>
      <p:ext uri="{BB962C8B-B14F-4D97-AF65-F5344CB8AC3E}">
        <p14:creationId xmlns:p14="http://schemas.microsoft.com/office/powerpoint/2010/main" val="6569119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162DF2A-64D1-4AA9-BA42-8A4063EAD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5D7C1373-63AF-4A75-909E-990E053566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2" name="Rectangle 11">
            <a:extLst>
              <a:ext uri="{FF2B5EF4-FFF2-40B4-BE49-F238E27FC236}">
                <a16:creationId xmlns:a16="http://schemas.microsoft.com/office/drawing/2014/main" id="{B4B5CC49-6FAE-42FA-99B6-A3FDA8C688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457E3AC-2281-4EE4-8A8A-F17BE46F152A}"/>
              </a:ext>
            </a:extLst>
          </p:cNvPr>
          <p:cNvSpPr>
            <a:spLocks noGrp="1"/>
          </p:cNvSpPr>
          <p:nvPr>
            <p:ph type="title"/>
          </p:nvPr>
        </p:nvSpPr>
        <p:spPr>
          <a:xfrm>
            <a:off x="1703295" y="1083732"/>
            <a:ext cx="5509628" cy="4690534"/>
          </a:xfrm>
        </p:spPr>
        <p:txBody>
          <a:bodyPr vert="horz" lIns="91440" tIns="45720" rIns="91440" bIns="45720" rtlCol="0" anchor="ctr">
            <a:normAutofit/>
          </a:bodyPr>
          <a:lstStyle/>
          <a:p>
            <a:pPr algn="r"/>
            <a:r>
              <a:rPr lang="en-US" sz="7200" dirty="0" err="1">
                <a:solidFill>
                  <a:schemeClr val="tx1">
                    <a:lumMod val="75000"/>
                    <a:lumOff val="25000"/>
                  </a:schemeClr>
                </a:solidFill>
              </a:rPr>
              <a:t>CarFax</a:t>
            </a:r>
            <a:br>
              <a:rPr lang="en-US" sz="7200" dirty="0">
                <a:solidFill>
                  <a:schemeClr val="tx1">
                    <a:lumMod val="75000"/>
                    <a:lumOff val="25000"/>
                  </a:schemeClr>
                </a:solidFill>
              </a:rPr>
            </a:br>
            <a:r>
              <a:rPr lang="en-US" sz="7200" dirty="0" err="1">
                <a:solidFill>
                  <a:schemeClr val="tx1">
                    <a:lumMod val="75000"/>
                    <a:lumOff val="25000"/>
                  </a:schemeClr>
                </a:solidFill>
              </a:rPr>
              <a:t>AutoCheck</a:t>
            </a:r>
            <a:br>
              <a:rPr lang="en-US" sz="7200" dirty="0">
                <a:solidFill>
                  <a:schemeClr val="tx1">
                    <a:lumMod val="75000"/>
                    <a:lumOff val="25000"/>
                  </a:schemeClr>
                </a:solidFill>
              </a:rPr>
            </a:br>
            <a:r>
              <a:rPr lang="en-US" sz="7200" dirty="0">
                <a:solidFill>
                  <a:schemeClr val="tx1">
                    <a:lumMod val="75000"/>
                    <a:lumOff val="25000"/>
                  </a:schemeClr>
                </a:solidFill>
              </a:rPr>
              <a:t>Manheim</a:t>
            </a:r>
          </a:p>
        </p:txBody>
      </p:sp>
      <p:sp>
        <p:nvSpPr>
          <p:cNvPr id="3" name="Text Placeholder 2">
            <a:extLst>
              <a:ext uri="{FF2B5EF4-FFF2-40B4-BE49-F238E27FC236}">
                <a16:creationId xmlns:a16="http://schemas.microsoft.com/office/drawing/2014/main" id="{25D4F79B-DF6E-4805-A427-3594676BE3BE}"/>
              </a:ext>
            </a:extLst>
          </p:cNvPr>
          <p:cNvSpPr>
            <a:spLocks noGrp="1"/>
          </p:cNvSpPr>
          <p:nvPr>
            <p:ph type="body" idx="1"/>
          </p:nvPr>
        </p:nvSpPr>
        <p:spPr>
          <a:xfrm>
            <a:off x="7856389" y="1083732"/>
            <a:ext cx="3507654" cy="4690534"/>
          </a:xfrm>
        </p:spPr>
        <p:txBody>
          <a:bodyPr vert="horz" lIns="91440" tIns="45720" rIns="91440" bIns="45720" rtlCol="0" anchor="ctr">
            <a:normAutofit/>
          </a:bodyPr>
          <a:lstStyle/>
          <a:p>
            <a:r>
              <a:rPr lang="en-US" sz="2800" dirty="0">
                <a:solidFill>
                  <a:schemeClr val="tx1">
                    <a:lumMod val="75000"/>
                    <a:lumOff val="25000"/>
                  </a:schemeClr>
                </a:solidFill>
              </a:rPr>
              <a:t>We have integrations for each of these systems in ProMax so you can get this information straight from ProMax instead of having to log into another system</a:t>
            </a:r>
          </a:p>
        </p:txBody>
      </p:sp>
      <p:sp>
        <p:nvSpPr>
          <p:cNvPr id="14" name="Rectangle 13">
            <a:extLst>
              <a:ext uri="{FF2B5EF4-FFF2-40B4-BE49-F238E27FC236}">
                <a16:creationId xmlns:a16="http://schemas.microsoft.com/office/drawing/2014/main" id="{E6BC9B4A-2119-4645-B4CA-7817D5FAF4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128693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6" name="Straight Connector 15">
            <a:extLst>
              <a:ext uri="{FF2B5EF4-FFF2-40B4-BE49-F238E27FC236}">
                <a16:creationId xmlns:a16="http://schemas.microsoft.com/office/drawing/2014/main" id="{158D888F-D87A-4C3C-BD82-273E4C8C5E8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34656" y="2085681"/>
            <a:ext cx="0" cy="2686639"/>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99A2CD81-3BB6-4ED6-A50F-DC14F37A95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685778" y="767825"/>
            <a:ext cx="508012" cy="5328173"/>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00656037"/>
      </p:ext>
    </p:extLst>
  </p:cSld>
  <p:clrMapOvr>
    <a:masterClrMapping/>
  </p:clrMapOvr>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1ACAAC586494F4DBAE9D55E6F9C3F19" ma:contentTypeVersion="12" ma:contentTypeDescription="Create a new document." ma:contentTypeScope="" ma:versionID="680b2ce4f507f4f825907d51f66157e6">
  <xsd:schema xmlns:xsd="http://www.w3.org/2001/XMLSchema" xmlns:xs="http://www.w3.org/2001/XMLSchema" xmlns:p="http://schemas.microsoft.com/office/2006/metadata/properties" xmlns:ns3="ff5a2d05-ab90-4a52-8d00-281d8ce509ce" xmlns:ns4="75e779ad-eee1-46bd-a747-b078f5eb1286" targetNamespace="http://schemas.microsoft.com/office/2006/metadata/properties" ma:root="true" ma:fieldsID="e2310a10cee505a8f84b027d94eb84fd" ns3:_="" ns4:_="">
    <xsd:import namespace="ff5a2d05-ab90-4a52-8d00-281d8ce509ce"/>
    <xsd:import namespace="75e779ad-eee1-46bd-a747-b078f5eb1286"/>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f5a2d05-ab90-4a52-8d00-281d8ce509c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5e779ad-eee1-46bd-a747-b078f5eb1286"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72D4EEC-D5D1-45D7-B32F-49A27BAEE425}">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4F9942AB-43E6-4F22-848F-EA3ABC3283E5}">
  <ds:schemaRefs>
    <ds:schemaRef ds:uri="http://schemas.microsoft.com/sharepoint/v3/contenttype/forms"/>
  </ds:schemaRefs>
</ds:datastoreItem>
</file>

<file path=customXml/itemProps3.xml><?xml version="1.0" encoding="utf-8"?>
<ds:datastoreItem xmlns:ds="http://schemas.openxmlformats.org/officeDocument/2006/customXml" ds:itemID="{C476330F-D672-4D04-BD73-822A1620ED5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f5a2d05-ab90-4a52-8d00-281d8ce509ce"/>
    <ds:schemaRef ds:uri="75e779ad-eee1-46bd-a747-b078f5eb128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Frame</Template>
  <TotalTime>455</TotalTime>
  <Words>914</Words>
  <Application>Microsoft Office PowerPoint</Application>
  <PresentationFormat>Widescreen</PresentationFormat>
  <Paragraphs>64</Paragraphs>
  <Slides>21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21</vt:i4>
      </vt:variant>
    </vt:vector>
  </HeadingPairs>
  <TitlesOfParts>
    <vt:vector size="24" baseType="lpstr">
      <vt:lpstr>Corbel</vt:lpstr>
      <vt:lpstr>Wingdings 2</vt:lpstr>
      <vt:lpstr>Frame</vt:lpstr>
      <vt:lpstr>PowerPoint Presentation</vt:lpstr>
      <vt:lpstr>Agenda</vt:lpstr>
      <vt:lpstr>Working Deals</vt:lpstr>
      <vt:lpstr>Working Deals</vt:lpstr>
      <vt:lpstr>Working Deals</vt:lpstr>
      <vt:lpstr>Working Deals</vt:lpstr>
      <vt:lpstr>Unwound Deals</vt:lpstr>
      <vt:lpstr>Deals that were recently unwound</vt:lpstr>
      <vt:lpstr>CarFax AutoCheck Manheim</vt:lpstr>
      <vt:lpstr>CarFax AutoCheck Manheim</vt:lpstr>
      <vt:lpstr>Setting up Manheim and AutoCheck </vt:lpstr>
      <vt:lpstr>Integrations from Trade Screen</vt:lpstr>
      <vt:lpstr>Integrations from Inventory Record</vt:lpstr>
      <vt:lpstr>Deleting  Users</vt:lpstr>
      <vt:lpstr>Deleting Users</vt:lpstr>
      <vt:lpstr>Deleting Users</vt:lpstr>
      <vt:lpstr>Employment Income Verification</vt:lpstr>
      <vt:lpstr>Employment Income Verification</vt:lpstr>
      <vt:lpstr>Employer Income Verification</vt:lpstr>
      <vt:lpstr>Employer Income Verification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Trista Eckman</dc:creator>
  <cp:lastModifiedBy>Trista Eckman</cp:lastModifiedBy>
  <cp:revision>5</cp:revision>
  <dcterms:created xsi:type="dcterms:W3CDTF">2020-07-20T16:08:18Z</dcterms:created>
  <dcterms:modified xsi:type="dcterms:W3CDTF">2020-07-21T19:35:08Z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0x010100D1ACAAC586494F4DBAE9D55E6F9C3F19</vt:lpwstr>
  </property>
</Properties>
</file>